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67"/>
  </p:notesMasterIdLst>
  <p:sldIdLst>
    <p:sldId id="256" r:id="rId2"/>
    <p:sldId id="257" r:id="rId3"/>
    <p:sldId id="275" r:id="rId4"/>
    <p:sldId id="280" r:id="rId5"/>
    <p:sldId id="281" r:id="rId6"/>
    <p:sldId id="282" r:id="rId7"/>
    <p:sldId id="261" r:id="rId8"/>
    <p:sldId id="262" r:id="rId9"/>
    <p:sldId id="263" r:id="rId10"/>
    <p:sldId id="27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7" r:id="rId20"/>
    <p:sldId id="283" r:id="rId21"/>
    <p:sldId id="284" r:id="rId22"/>
    <p:sldId id="285" r:id="rId23"/>
    <p:sldId id="286" r:id="rId24"/>
    <p:sldId id="278" r:id="rId25"/>
    <p:sldId id="279" r:id="rId26"/>
    <p:sldId id="265" r:id="rId27"/>
    <p:sldId id="287" r:id="rId28"/>
    <p:sldId id="288" r:id="rId29"/>
    <p:sldId id="289" r:id="rId30"/>
    <p:sldId id="290" r:id="rId31"/>
    <p:sldId id="291" r:id="rId32"/>
    <p:sldId id="292" r:id="rId33"/>
    <p:sldId id="293" r:id="rId34"/>
    <p:sldId id="294" r:id="rId35"/>
    <p:sldId id="295" r:id="rId36"/>
    <p:sldId id="296" r:id="rId37"/>
    <p:sldId id="297" r:id="rId38"/>
    <p:sldId id="298" r:id="rId39"/>
    <p:sldId id="299" r:id="rId40"/>
    <p:sldId id="300" r:id="rId41"/>
    <p:sldId id="301" r:id="rId42"/>
    <p:sldId id="302" r:id="rId43"/>
    <p:sldId id="303" r:id="rId44"/>
    <p:sldId id="304" r:id="rId45"/>
    <p:sldId id="305" r:id="rId46"/>
    <p:sldId id="306" r:id="rId47"/>
    <p:sldId id="307" r:id="rId48"/>
    <p:sldId id="308" r:id="rId49"/>
    <p:sldId id="309" r:id="rId50"/>
    <p:sldId id="310" r:id="rId51"/>
    <p:sldId id="311" r:id="rId52"/>
    <p:sldId id="312" r:id="rId53"/>
    <p:sldId id="313" r:id="rId54"/>
    <p:sldId id="314" r:id="rId55"/>
    <p:sldId id="315" r:id="rId56"/>
    <p:sldId id="316" r:id="rId57"/>
    <p:sldId id="319" r:id="rId58"/>
    <p:sldId id="320" r:id="rId59"/>
    <p:sldId id="321" r:id="rId60"/>
    <p:sldId id="322" r:id="rId61"/>
    <p:sldId id="323" r:id="rId62"/>
    <p:sldId id="324" r:id="rId63"/>
    <p:sldId id="325" r:id="rId64"/>
    <p:sldId id="317" r:id="rId65"/>
    <p:sldId id="318" r:id="rId6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152" autoAdjust="0"/>
    <p:restoredTop sz="94660"/>
  </p:normalViewPr>
  <p:slideViewPr>
    <p:cSldViewPr snapToGrid="0">
      <p:cViewPr>
        <p:scale>
          <a:sx n="73" d="100"/>
          <a:sy n="73" d="100"/>
        </p:scale>
        <p:origin x="1096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8T18:56:13.669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 1 24575,'0'0'-8191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8T15:49:05.11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38 24575,'0'0'0,"5"0"0,11 0 0,21 1 0,32 1 0,32-1 0,27-2 0,19-4 0,6-4 0,-6-5 0,-29 1-8191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8T15:49:10.293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24 125 24575,'18'1'0,"20"-1"0,205-1 0,-201-2 0,1-2 0,-2-1 0,72-21 0,-97 20 0,-9 1 0,-7 6 0,0 0 0,0 0 0,0 0 0,0 0 0,0 0 0,0 0 0,0-1 0,0 1 0,0 0 0,0 0 0,0 0 0,0 0 0,0 0 0,0 0 0,0-1 0,0 1 0,0 0 0,0 0 0,0 0 0,0 0 0,0 0 0,0 0 0,0-1 0,0 1 0,0 0 0,0 0 0,0 0 0,0 0 0,0 0 0,0 0 0,-1-1 0,1 1 0,0 0 0,0 0 0,0 0 0,0 0 0,0 0 0,0 0 0,0 0 0,0 0 0,-1 0 0,1 0 0,0 0 0,0 0 0,-5-3 0,-1 2 0,1-1 0,-1 1 0,1-1 0,-1 1 0,-5 0 0,-8-1 0,-70-16 0,34 6 0,-1 3 0,-92-5 0,142 15 0,17 3 0,-8-3 0,145 36 0,2-6 0,0-6 0,184 5 0,-96-28 0,-186-3 0,-372-3 0,-348 53 0,558-36 0,-26 4 0,123-13 0,8-2 0,9 0 0,44 4 0,1-1 0,61-4 0,97-16 0,59-27 0,-200 27 0,125-46 0,-180 57 0,-7 3 0,-1 0 0,1-1 0,-1 1 0,1-1 0,-1 0 0,0 0 0,1 0 0,4-5 0,-8 7-35,0 0 0,0 0 0,0 0 0,0 0 0,0 0 0,0 0 0,1-1 0,-1 1 0,0 0 0,0 0 0,0 0 0,0 0 0,0-1 0,0 1 0,0 0 0,0 0 0,0 0 0,0 0 0,0-1 0,0 1 0,0 0 0,0 0 0,0 0 0,0 0 0,0-1 0,0 1 0,0 0 0,0 0 0,0 0 0,0 0 0,0 0 0,-1-1 0,1 1 0,0 0 0,0 0 0,0 0 0,0 0 0,0-1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8T15:49:11.221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1 109 24575,'0'0'0,"0"0"0,0 0 0,0 0 0,0 0 0,8-1 0,121-19 0,-54 6 0,33-3 0,171-24 0,-191 32 0,105 2 0,-149 9-1365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8T15:49:12.701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20 0 24575,'13'220'0,"-9"-168"0,42 314 0,-10-92 0,-18 2 0,-17-260 0,-1-9 0,0-1 0,0 1 0,0 0 0,-2 10 0,2-16 0,0-1 0,0 0 0,0 0 0,0 0 0,0 1 0,-1-1 0,1 0 0,0 0 0,0 0 0,0 1 0,0-1 0,0 0 0,0 0 0,0 0 0,0 0 0,0 1 0,0-1 0,-1 0 0,1 0 0,0 0 0,0 0 0,0 1 0,0-1 0,0 0 0,-1 0 0,1 0 0,0 0 0,0 0 0,0 0 0,-1 0 0,1 0 0,0 0 0,0 1 0,0-1 0,-1 0 0,1 0 0,0 0 0,-6-7 0,-4-13 0,10 19 0,-14-43 0,2 0 0,2-1 0,-6-68 0,12 77 0,-36-298 0,21-1 0,19 307 0,1-65 0,0 79 0,1 0 0,0 0 0,1 0 0,5-18 0,-7 31 0,-1 1 0,0-1 0,0 0 0,0 0 0,1 1 0,-1-1 0,0 1 0,1-1 0,-1 0 0,0 1 0,1-1 0,-1 1 0,1-1 0,-1 1 0,1-1 0,-1 1 0,1-1 0,0 1 0,-1 0 0,1-1 0,0 1 0,0 0 0,-1 0 0,1 0 0,0 0 0,-1 0 0,1 0 0,-1 0 0,1 0 0,-1 0 0,1 1 0,-1-1 0,1 0 0,0 0 0,-1 1 0,0-1 0,1 0 0,-1 1 0,1-1 0,-1 1 0,1-1 0,-1 1 0,4 4 0,0-1 0,-1 1 0,5 11 0,-7-16 0,5 13 0,-1 0 0,-1 0 0,0 0 0,5 26 0,2 58 0,-9-81 0,14 344 0,-17 2 0,0-344 0,2-1 0,-3 35 0,1-48 0,1 0 0,-1 0 0,0 0 0,0 0 0,0 0 0,-1 0 0,1 0 0,-1 0 0,-3 5 0,4-8-57,1-1 0,-1 1 1,1-1-1,0 1 0,-1-1 0,1 1 0,-1-1 0,1 0 0,-1 1 0,0-1 0,1 0 1,-1 1-1,1-1 0,-1 0 0,0 0 0,1 1 0,-1-1 0,1 0 0,-1 0 1,0 0-1,1 0 0,-1 0 0,0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8T15:49:14.679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253 1540 24575,'11'-5'0,"12"-11"0,33-27 0,-50 38 0,90-78 0,20-30-306,180-228 0,-175 178-1,102-185 1,-124 171 306,-76 131 0,30-87 0,-52 128 0,1 1 0,-1 0 0,0 1 0,0-1 0,0 0 0,0 0 0,-1 0 0,1-7 0,-1 11 8,0 0-1,0 0 1,0-1 0,0 1 0,0 0-1,0 0 1,0 0 0,0 0-1,0-1 1,0 1 0,0 0-1,0 0 1,0 0 0,0 0-1,0-1 1,0 1 0,0 0-1,0 0 1,-1 0 0,1 0-1,0 0 1,0-1 0,0 1-1,0 0 1,0 0 0,0 0-1,0 0 1,0 0 0,-1 0-1,1-1 1,0 1 0,0 0-1,0 0 1,0 0 0,0 0-1,-1 0 1,1 0 0,0 0-1,0 0 1,0 0 0,0 0 0,-1 0-1,1 0 1,0 0 0,0 0-1,0 0 1,0 0 0,0 0-1,-1 0 1,1 0 0,0 0-1,0 0 1,0 0 0,0 0-1,-1 0 1,1 0 0,0 0-1,0 0 1,0 1 0,-9 8 665,6-6-582,-69 62-91,37-35 0,-540 428 0,445-360 0,106-78 0,2 2 0,0 1 0,-21 29 0,-2 12 0,-36 70 0,-27 72 0,102-194 0,1-1 0,-88 188 0,80-166 0,2 0 0,1 0 0,1 1 0,-4 45 0,38-128 0,87-165 0,93-187 0,-116 215 0,294-585 0,-376 758 0,-4 10 0,-5 8 0,-122 273 0,57-135 0,-100 241 0,23 10 0,138-375 0,0-3 0,1 0 0,1 0 0,1 0 0,-4 32 0,10-65 0,-1 0 0,8-22 0,-2 5 0,68-269 0,220-560 0,-293 854 0,-7 21 0,-27 74 0,-8 21 0,-22 68 0,-24 61-164,-15 37-831,-254 737-1711,291-808-1620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8T15:49:16.002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0 281 24575,'8'9'0,"42"53"0,46 71 0,30 73 0,-125-204 0,14 22 0,31 52 0,46 106 0,-90-176 0,5 13 0,-27-131 0,15 58 0,2 0 0,7-79 0,24-107 0,-23 200 0,4-24 0,34-212 0,-42 271 0,0 3 0,-1 0 0,0 1 0,0-1 0,1 1 0,-1-1 0,1 1 0,-1-1 0,1 1 0,0-1 0,0 1 0,0-1 0,1-1 0,-2 3 0,0 0 0,1 0 0,-1 0 0,0 0 0,0 1 0,1-1 0,-1 0 0,0 0 0,0 0 0,1 0 0,-1 0 0,0 0 0,1 0 0,-1 0 0,0 1 0,0-1 0,0 0 0,1 0 0,-1 0 0,0 1 0,0-1 0,0 0 0,1 0 0,-1 0 0,0 1 0,0-1 0,0 0 0,0 0 0,0 1 0,1-1 0,-1 0 0,0 1 0,0-1 0,0 0 0,0 0 0,0 1 0,4 12 0,-4-13 0,7 33 0,-2 1 0,-1-1 0,-1 52 0,-3-47 0,5 331 0,11 235 0,-15-591 171,-1-9-342,0-1 0,0 1 1,0-1-1,1 1 0,-1-1 1,1 1-1,0-1 1,2 7-1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8T16:10:54.573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 0 24575,'0'0'-8191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8T16:10:36.194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17 61 24575,'0'-2'0,"0"-1"0,1 1 0,-1 0 0,1 0 0,0 0 0,-1-1 0,1 1 0,0 0 0,0 0 0,1 0 0,-1 0 0,0 0 0,1 1 0,-1-1 0,1 0 0,-1 1 0,1-1 0,2-1 0,12-14 0,-14 13 0,-5 6 0,-5 8 0,0 20 0,7-25 0,1-1 0,-1 0 0,0 0 0,-1 1 0,1-1 0,-1 0 0,1 0 0,-4 5 0,-19 23-1365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8T16:10:38.575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1 0 24575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8T16:10:57.734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1 0 24575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2T19:18:15.146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0 24575,'0'0'-8191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8T16:11:15.858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0 0 24575,'0'0'-8191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8T16:11:22.733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0 0 24575,'0'0'-8191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8T16:11:41.399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 0 24575,'0'0'-8191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8T16:12:09.307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0 0 24575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8T16:12:13.453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 0 24575,'0'0'-8191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8T16:12:17.529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0 1 24575,'0'0'-8191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8T16:12:23.974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0 0 24575,'0'0'-8191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8T16:12:30.961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0 1 24575,'0'0'-8191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8T16:12:48.008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0 0 24575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8T16:12:52.535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 0 24575,'0'0'-8191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2T19:39:50.822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1 24575,'0'0'-8191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8T16:13:00.123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 0 24575,'0'0'-8191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8T16:13:09.251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0 1 24575,'0'0'-8191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8T16:13:15.711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0 0 24575,'0'0'-8191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8T16:13:21.715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0 0 24575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8T16:13:23.229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0 0 24575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8T16:12:40.510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0 0 24575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8T16:12:42.866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0 0 24575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8T16:13:25.357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0 0 24575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8T16:21:24.883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0 0 24575,'0'0'-8191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8T18:41:34.106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0 0 24575,'0'0'-8191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8T19:09:11.965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0 0 24575,'0'0'-8191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8T18:41:36.439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 1 24575,'0'0'-8191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8T18:41:37.744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0 1 24575,'0'0'-8191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8T18:41:39.823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0 0 24575,'0'0'-8191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8T18:41:41.102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0 0 24575,'0'0'-8191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8T18:41:43.917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 0 24575,'0'0'-8191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8T18:41:48.271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0 0 24575,'0'0'-8191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8T18:41:49.842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 0 24575,'0'0'-8191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8T18:41:51.211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0 0 24575,'0'0'-8191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8T18:41:52.221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0 0 24575,'0'0'-8191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8T18:41:55.518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0 1 24575,'0'0'-8191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8T15:48:53.1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222 5 24575,'2'0'0,"-1"1"0,1-1 0,-1 0 0,1 1 0,-1 0 0,1-1 0,-1 1 0,1 0 0,-1 0 0,0-1 0,1 1 0,-1 0 0,1 2 0,18 17 0,-13-13 0,-4-4 0,2 3 0,0-1 0,0 0 0,1 0 0,0 0 0,0 0 0,0-1 0,0 0 0,1 0 0,11 4 0,-62-7 0,-34-1 0,-49-2 0,126 2 0,0 0 0,-1 0 0,1 0 0,0 0 0,-1-1 0,1 1 0,0 0 0,0-1 0,0 1 0,-1-1 0,1 1 0,0-1 0,0 1 0,0-1 0,0 0 0,0 0 0,0 1 0,0-1 0,0 0 0,0 0 0,-1-2 0,2 2 0,-1 0 0,1-1 0,0 1 0,0 0 0,-1 0 0,1-1 0,0 1 0,0 0 0,0 0 0,1 0 0,-1-1 0,0 1 0,0 0 0,1 0 0,-1 0 0,1-1 0,-1 1 0,1-1 0,2-2 0,-1 0 0,1 0 0,0 0 0,0 0 0,0 1 0,0-1 0,0 1 0,1 0 0,0 0 0,7-4 0,-4 4 0,0 0 0,0 1 0,0 0 0,0 0 0,1 1 0,-1 0 0,10 0 0,56 3 0,-29 0 0,57-2 0,-387 0 0,280 0 0,-1 1 0,1 0 0,-1 0 0,1 0 0,0 1 0,0 0 0,0 0 0,0 1 0,0 0 0,0 0 0,0 0 0,1 1 0,0-1 0,-1 1 0,-8 9 0,14-12 0,-1-1 0,1 1 0,-1-1 0,1 1 0,-1 0 0,1-1 0,-1 1 0,1-1 0,-1 1 0,1 0 0,0-1 0,-1 1 0,1 0 0,0 0 0,0-1 0,0 1 0,-1 0 0,1 0 0,0-1 0,0 1 0,0 0 0,0 0 0,0-1 0,0 1 0,1 0 0,-1 0 0,0-1 0,0 1 0,0 0 0,1 0 0,-1-1 0,0 1 0,1 0 0,-1-1 0,1 1 0,-1-1 0,1 1 0,-1 0 0,1-1 0,-1 1 0,1-1 0,-1 1 0,1-1 0,0 0 0,-1 1 0,1-1 0,0 0 0,-1 1 0,3-1 0,2 3 0,0-1 0,1 0 0,0 0 0,-1-1 0,8 2 0,22 0 0,0-1 0,49-4 0,-14 0 0,-53 2-1365,-1 0-5461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8T18:42:09.838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 0 24575,'0'0'-8191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8T18:42:14.779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0 0 24575,'0'0'-8191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8T18:42:16.413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0 1 24575,'0'0'-8191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8T18:42:18.341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0 1 24575,'0'0'-8191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8T18:42:19.658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0 1 24575,'0'0'-8191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8T18:42:21.997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 1 24575,'0'0'-8191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8T18:42:04.303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0 1 24575,'0'0'-8191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8T18:42:05.627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0 0 24575,'0'0'-8191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8T18:42:25.205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0 1 24575,'0'0'-8191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8T18:41:58.815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 0 24575,'0'0'-8191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8T15:48:56.4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557 38 24575,'-20'-1'0,"10"1"0,1 0 0,-16 1 0,25-1 0,0 0 0,0 0 0,-1 0 0,1 0 0,0 0 0,-1 0 0,1 0 0,0 0 0,0 0 0,-1 1 0,1-1 0,0 0 0,0 0 0,-1 0 0,1 0 0,0 0 0,0 0 0,-1 1 0,1-1 0,0 0 0,0 0 0,-1 0 0,1 0 0,0 1 0,0-1 0,0 0 0,-1 0 0,1 1 0,0-1 0,0 0 0,0 0 0,0 1 0,0-1 0,0 0 0,0 1 0,-1-1 0,9 9 0,16 4 0,7 2 0,-23-10 0,1-1 0,-1 0 0,1 0 0,0-1 0,1 0 0,-1-1 0,0 0 0,19 1 0,-27-2 0,-1-1 0,1 0 0,-1 0 0,1 0 0,-1 0 0,1 0 0,0 0 0,-1 0 0,1 0 0,-1 0 0,1-1 0,-1 1 0,1 0 0,0 0 0,-1 0 0,1-1 0,-1 1 0,1 0 0,-1-1 0,0 1 0,1 0 0,-1-1 0,1 1 0,-1-1 0,1 0 0,-1 1 0,0-1 0,0 1 0,-1-1 0,1 1 0,0-1 0,-1 1 0,1-1 0,0 1 0,-1-1 0,1 1 0,-1 0 0,1-1 0,0 1 0,-1 0 0,1-1 0,-1 1 0,1 0 0,-1 0 0,1 0 0,-1-1 0,1 1 0,-1 0 0,1 0 0,-1 0 0,0 0 0,0 0 0,-11-3 0,-1 2 0,-18-2 0,-8 1 0,-182-13 0,-1 15 0,111 1 0,415-1 0,-294 0 0,0-1 0,0-1 0,1 1 0,-1-2 0,0 1 0,11-6 0,56-27 0,-74 33 0,5-2 48,0 1-1,0 0 1,0 1-1,1-1 1,-1 2-1,16-3 1,51 4-1062,-59 0 330,-1 0-6142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8T18:42:00.402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0 1 24575,'0'0'-8191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8T18:42:26.791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0 1 24575,'0'0'-8191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1T09:40:47.258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 1 24575,'0'0'-8191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1T09:41:03.207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303 74 24575,'0'29'0,"-2"-1"0,0 1 0,-9 39 0,4-26 0,3 0 0,1 0 0,5 76 0,0-30 0,-2 517 0,0-605 0,-3 38 0,3-37 0,0 0 0,-1 0 0,1 0 0,0 0 0,0 0 0,-1 0 0,1 1 0,-1-1 0,1 0 0,-1 0 0,1 0 0,-1 0 0,1-1 0,-1 1 0,0 0 0,0 0 0,0 0 0,1 0 0,-1-1 0,0 1 0,0 0 0,0-1 0,0 1 0,0-1 0,0 1 0,0-1 0,0 1 0,-2-1 0,2 0 0,0 0 0,-1 0 0,1-1 0,0 1 0,0-1 0,0 1 0,0-1 0,0 1 0,0-1 0,1 1 0,-1-1 0,0 0 0,0 0 0,0 1 0,1-1 0,-1 0 0,0 0 0,1 0 0,-1 0 0,0 0 0,1 0 0,-1 0 0,1 0 0,-1-1 0,-9-29 0,10 31 0,-46-233 0,20 84 0,19 117 0,-55-326 0,57 326 0,-1 1 0,-2 0 0,-19-48 0,21 58 0,0 0 0,2-1 0,0 0 0,1 0 0,1-23 0,0 13 0,-6-15-1365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1T09:41:08.887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44 1 24575,'-1'5'0,"1"1"0,-1 0 0,-1 0 0,1 0 0,-4 8 0,-4 17 0,6-13 0,-1 0 0,-1-1 0,-8 20 0,16-41 25,-1 0-1,1 0 0,0 0 1,1 0-1,-1 1 1,1-1-1,-1 1 0,1 0 1,0 0-1,0 0 0,1 1 1,-1-1-1,7-2 1,-1 1-269,-1 1 0,1-1 0,0 1 0,0 1 1,1 0-1,12-1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1T09:41:19.374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 1 24575,'581'0'0,"-572"0"0,0 0 0,0 1 0,1 0 0,-2 1 0,1 0 0,0 0 0,0 1 0,-1 0 0,1 1 0,7 4 0,-13-6 0,0 0 0,0 0 0,0 0 0,-1 0 0,1 0 0,-1 1 0,1-1 0,-1 1 0,0-1 0,0 1 0,0 0 0,-1 0 0,1 0 0,0 0 0,-1 0 0,0 0 0,0 0 0,0 1 0,0-1 0,-1 0 0,1 1 0,-1-1 0,0 0 0,0 1 0,0-1 0,0 1 0,0-1 0,-1 0 0,-1 7 0,0-6 0,1 0 0,-1 0 0,1 0 0,-1 0 0,-1 0 0,1-1 0,0 1 0,-1-1 0,0 1 0,1-1 0,-2 0 0,1 0 0,0 0 0,0 0 0,-1-1 0,1 0 0,-1 1 0,-7 2 0,-6 1 0,1 0 0,-1-1 0,-26 4 0,-24 8 0,61-15 0,-14 6 0,0-1 0,0-1 0,-1 0 0,1-2 0,-43 4 0,42-8 0,6-1 0,1 2 0,-1-1 0,0 2 0,0 0 0,1 1 0,-22 6 0,24-4 0,-3 1 0,0 0 0,-17 3 0,29-8 0,1-1 0,-1 1 0,0-1 0,1 1 0,-1-1 0,0 0 0,1 0 0,-1 0 0,0 0 0,1-1 0,-1 1 0,0-1 0,1 0 0,-1 1 0,1-1 0,-1 0 0,1-1 0,0 1 0,-4-3 0,5 4 0,0-1 0,0 1 0,1-1 0,-1 0 0,0 0 0,1 1 0,-1-1 0,1 0 0,-1 0 0,1 1 0,-1-1 0,1 0 0,0 0 0,-1 0 0,1 0 0,0 0 0,0 0 0,0 0 0,0 0 0,0 0 0,0 1 0,0-1 0,0 0 0,0-2 0,1 2 0,-1-1 0,1 1 0,0-1 0,0 1 0,0 0 0,0-1 0,0 1 0,0 0 0,0 0 0,0 0 0,1 0 0,-1 0 0,2-1 0,3-2 0,1 1 0,0 0 0,0 0 0,13-3 0,-15 5 0,-1 0 0,0-1 0,0 1 0,0-1 0,0 0 0,0 1 0,-1-2 0,1 1 0,0 0 0,-1-1 0,1 0 0,-1 0 0,4-4 0,-4 2 0,1 0 0,-2 0 0,1 0 0,-1-1 0,1 1 0,-1-1 0,-1 1 0,1-1 0,0-8 0,-1 11 0,-1 0 0,1 1 0,0-1 0,0 0 0,0 0 0,1 1 0,-1-1 0,0 1 0,1-1 0,0 1 0,-1 0 0,1 0 0,0-1 0,0 1 0,1 1 0,-1-1 0,0 0 0,1 0 0,-1 1 0,1-1 0,-1 1 0,1 0 0,0 0 0,-1 0 0,1 0 0,0 0 0,5 0 0,8-1 0,-1 1 0,1 1 0,-1 0 0,19 3 0,0-1 0,54-2 0,43 2 0,-123 0 0,1 0 0,-1 0 0,0 1 0,0 0 0,0 1 0,0-1 0,-1 1 0,1 1 0,-1-1 0,0 2 0,8 6 0,29 19 0,-33-24 0,0 0 0,-1 1 0,0 1 0,0 0 0,-1 0 0,0 1 0,14 19 0,-9-12 0,1-1 0,1 0 0,30 22 0,-12-11 0,-22-18 0,1 0 0,-1-1 0,18 8 0,-14-8 0,26 18 0,-32-20 0,0 0 0,1 0 0,-1-1 0,14 5 0,25 12 0,-3 4 0,76 43 0,-118-67 0,1 0 0,-1 1 0,0 0 0,0 0 0,-1 0 0,1 0 0,-1 1 0,1-1 0,3 6 0,-7-8 0,1 0 0,0 0 0,-1 0 0,1 1 0,0-1 0,-1 0 0,0 0 0,1 0 0,-1 1 0,0-1 0,1 0 0,-1 1 0,0-1 0,0 0 0,0 0 0,0 1 0,-1-1 0,1 0 0,0 1 0,0-1 0,-1 0 0,1 0 0,-1 0 0,1 1 0,-1-1 0,1 0 0,-1 0 0,0 0 0,1 0 0,-1 0 0,0 0 0,0 0 0,0 0 0,0 0 0,0 0 0,0-1 0,0 1 0,0 0 0,-2 0 0,1 0 0,-1 1 0,0-1 0,1 0 0,-1 0 0,0 0 0,0-1 0,0 1 0,0-1 0,0 0 0,0 0 0,0 0 0,0 0 0,0 0 0,1 0 0,-1-1 0,0 1 0,0-1 0,-4-1 0,-6-3 0,1-1 0,-20-10 0,28 14 0,-39-25 0,0-2 0,3-2 0,-45-44 0,-3-1 0,-32-29 0,74 68 0,15 12 0,-39-25 0,60 42 0,0 1 0,1-2 0,0 1 0,-13-17 0,11 13 0,0 0 0,-15-12 0,22 21 0,0 0 0,0 0 0,0 1 0,0 0 0,-1 0 0,1 0 0,-1 0 0,0 0 0,1 1 0,-1 0 0,-7-1 0,11 2 0,0 0 0,0-1 0,0 1 0,0 0 0,0 0 0,0 0 0,-1 0 0,1 0 0,0 0 0,0 1 0,0-1 0,0 0 0,0 0 0,1 1 0,-1-1 0,0 0 0,0 1 0,0-1 0,0 1 0,0 0 0,0-1 0,-1 2 0,2-1 0,0 0 0,-1 0 0,1 0 0,0 0 0,0 0 0,0-1 0,0 1 0,0 0 0,0 0 0,0 0 0,0 0 0,0 0 0,1 0 0,-1 0 0,0 0 0,0-1 0,1 1 0,-1 0 0,2 1 0,2 5 0,0-1 0,0 0 0,1 0 0,9 9 0,32 26 0,63 42 0,-18-15 0,6-3 0,-72-51 0,-1 2 0,0 0 0,29 28 0,-32-25 0,1 0 0,48 29 0,55 23 0,-98-57 0,-9-5 0,28 9 0,-33-14 0,0 1 0,-1 0 0,1 1 0,-1 0 0,16 12 0,66 53 0,105 86 0,-146-107 0,36 29 0,-50-45 0,35 40 0,-21-20 0,-4-4 0,-20-19 0,2-2 0,63 48 0,-80-66 0,0 0 0,-1 1 0,19 22 0,-13-14 0,-8-10 0,1 0 0,24 17 0,-25-20 0,0 1 0,0 0 0,-1 0 0,13 15 0,-6-5 0,1-1 0,1-1 0,0-1 0,2-1 0,27 16 0,0 0 0,-38-23 0,0-1 0,1 0 0,-1-1 0,1 0 0,1-1 0,-1 0 0,0-1 0,22 3 0,-32-6 0,0 1 0,0-1 0,0 0 0,0 0 0,1 0 0,-1 0 0,0 0 0,0-1 0,0 1 0,1 0 0,-1 0 0,0-1 0,0 1 0,0-1 0,0 1 0,0-1 0,0 1 0,0-1 0,0 0 0,0 1 0,0-1 0,0 0 0,0 0 0,0 0 0,-1 0 0,1 0 0,0 0 0,-1 0 0,1 0 0,0 0 0,-1 0 0,1 0 0,-1 0 0,0 0 0,1 0 0,-1-1 0,0 1 0,0 0 0,0 0 0,0 0 0,0-1 0,0 1 0,0 0 0,0 0 0,0 0 0,-1-2 0,0-6 0,-1 1 0,-1-1 0,1 1 0,-8-16 0,-5-4 0,-2 1 0,-1 0 0,0 1 0,-36-36 0,-8-12 0,42 48 0,-32-42 0,-66-66 0,12 45 0,106 89 0,-11-12 0,0 1 0,-1 0 0,0 1 0,0 0 0,-1 1 0,-1 0 0,-20-10 0,15 12 0,1 1 0,-40-7 0,48 10 0,1 0 0,-1-1 0,1 0 0,-1 0 0,1-1 0,1 0 0,-1-1 0,-13-11 0,-1 0 0,22 16 0,1 1 0,-1-1 0,1 1 0,-1-1 0,0 1 0,1 0 0,-1-1 0,1 1 0,-1 0 0,0-1 0,1 1 0,-1 0 0,0 0 0,1-1 0,-1 1 0,0 0 0,1 0 0,-1 0 0,0 0 0,1 0 0,-2 0 0,4 11 0,18 20 0,36 26 0,107 85 0,-41-64 0,-87-58 0,-1 1 0,44 37 0,-52-38 0,41 25 0,-43-30 0,-1 1 0,37 33 0,-60-49 0,40 39 0,63 49 0,-90-79 0,-1 0 0,2 0 0,-1-1 0,1-1 0,26 10 0,-33-14 0,0 0 0,0 1 0,0 0 0,-1 1 0,1 0 0,-1 0 0,-1 0 0,1 0 0,-1 1 0,1 0 0,4 7 0,-4-4 0,1-1 0,1 0 0,-1 0 0,1-1 0,10 7 0,155 80 0,-99-55 0,-48-25 0,67 38 0,-90-50 0,1 0 0,-1 0 0,1 0 0,0-1 0,0 1 0,4 0 0,-8-2 0,1 0 0,0 0 0,-1 1 0,1-1 0,-1 0 0,1 0 0,0 0 0,-1 0 0,1 0 0,0 0 0,-1 0 0,1 0 0,-1 0 0,1-1 0,0 1 0,-1 0 0,1 0 0,-1 0 0,1-1 0,0 1 0,-1 0 0,1-1 0,-1 1 0,1-1 0,-1 1 0,0 0 0,1-1 0,-1 1 0,1-1 0,-1 1 0,0-1 0,1 1 0,-1-1 0,0 1 0,1-1 0,-1 0 0,0 1 0,0-1 0,0 1 0,0-1 0,1 0 0,-1 1 0,0-1 0,0 0 0,0 1 0,0-1 0,0 1 0,-1-2 0,-1-15 0,-2 1 0,0-1 0,-1 1 0,0 0 0,-10-19 0,7 16 0,-124-259 0,123 263 0,-1 0 0,-1 1 0,0 0 0,-1 0 0,-1 1 0,0 1 0,-22-17 0,12 10 0,-17-21 0,35 33 0,-1 0 0,0 0 0,0 1 0,0 0 0,-1 1 0,0-1 0,0 1 0,-1 1 0,0-1 0,1 1 0,-1 0 0,-12-3 0,-15-1 0,-1 1 0,-1 2 0,-47-1 0,53 6 0,14 1 0,1 0 0,-1-2 0,1 0 0,0-1 0,-1 0 0,1-2 0,-22-6 0,4-4 0,-174-73 0,136 54 0,24 13 0,2-3 0,-48-30 0,84 45 0,6 5 0,1 1 0,-1-1 0,0 1 0,0-1 0,0 1 0,0 0 0,0 0 0,0 1 0,0-1 0,-1 1 0,-7-1 0,11 2 0,1 0 0,0 0 0,-1 0 0,1 0 0,-1 0 0,1 0 0,0 0 0,-1 1 0,1-1 0,-1 0 0,1 0 0,0 1 0,-1-1 0,1 0 0,0 0 0,-1 1 0,1-1 0,0 0 0,0 1 0,-1-1 0,1 0 0,0 1 0,0-1 0,-1 0 0,1 1 0,0-1 0,0 1 0,0-1 0,0 0 0,0 1 0,0-1 0,0 1 0,0-1 0,0 1 0,0-1 0,0 0 0,0 1 0,0-1 0,0 1 0,0-1 0,0 1 0,0-1 0,0 0 0,1 1 0,-1-1 0,0 0 0,1 1 0,9 22 0,-9-21 0,10 14 0,0 1 0,2-1 0,-1-1 0,2 0 0,19 16 0,84 61 0,-94-75 0,64 41 0,-50-34 0,56 46 0,-71-52 0,47 29 0,4 3 0,-46-29 0,1 0 0,0-2 0,2-1 0,0-1 0,59 23 0,-53-27 0,63 34 0,-64-33 342,-34-14-428,1 0 1,0 1 0,-1-1-1,1 0 1,0 0 0,-1 0-1,1 0 1,0 0 0,0-1-1,-1 1 1,1 0 0,-1-1-1,1 1 1,0-1 0,-1 0-1,1 1 1,-1-1 0,1 0-1,1-1 1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1T09:41:21.138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1 394 24575,'7'1'0,"-1"0"0,1 0 0,0 1 0,-1 0 0,1 0 0,-1 0 0,8 5 0,10 3 0,82 41 0,1-1 0,-39-22 0,111 36 0,-158-58 0,0-1 0,1-1 0,-1-1 0,1 0 0,-1-2 0,34-2 0,-52 1 0,-1-1 0,1 1 0,-1-1 0,0 0 0,1 0 0,-1 0 0,0 0 0,1 0 0,-1 0 0,0 0 0,0-1 0,0 1 0,0-1 0,0 0 0,-1 1 0,1-1 0,0 0 0,-1 0 0,1 0 0,-1 0 0,0 0 0,0-1 0,1 1 0,-2 0 0,1 0 0,0-1 0,0 1 0,-1-1 0,1 1 0,-1-3 0,2-10 0,-1 0 0,-1 0 0,0 0 0,-2-15 0,0 4 0,2-28 0,1 39 0,-1-1 0,0 1 0,-1-1 0,-1 0 0,0 1 0,-1 0 0,-6-19 0,1 15 0,0 0 0,-2 0 0,0 1 0,-14-18 0,10 17 0,-24-25 0,31 38 0,0 0 0,0 0 0,-1 1 0,0-1 0,0 2 0,-15-7 0,20 9 3,-105-48-1371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1T09:41:29.854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0 876 24575,'12'0'0,"5"1"0,0-1 0,1-1 0,-1 0 0,0-2 0,-1 0 0,29-8 0,-13 1 0,1 1 0,46-6 0,-49 11 0,0-2 0,0-1 0,39-15 0,-50 15 0,-1 1 0,1 0 0,1 2 0,-1 0 0,32-1 0,102 5 0,-65 2 0,-33-2 0,-12-1 0,79 8 0,-109-6 0,-1 2 0,1 0 0,-1 0 0,1 1 0,-1 1 0,0 0 0,-1 0 0,1 1 0,-1 1 0,16 12 0,-14-10 0,0 0 0,0 0 0,1-2 0,0 0 0,26 9 0,-37-14 0,27 10 0,-9-2 0,39 10 0,-54-18 0,0-1 0,1 0 0,-1 0 0,1-1 0,-1 1 0,0-1 0,1-1 0,-1 1 0,1-1 0,11-3 0,-18 4 0,1 0 0,-1 0 0,1 0 0,-1 0 0,1 0 0,-1 0 0,1-1 0,-1 1 0,1 0 0,-1 0 0,0 0 0,1 0 0,-1-1 0,1 1 0,-1 0 0,1-1 0,-1 1 0,0 0 0,1 0 0,-1-1 0,0 1 0,1-1 0,-1 1 0,0 0 0,0-1 0,1 1 0,-1-1 0,0 1 0,0-1 0,-11-6 0,-25 0 0,23 7 0,1 0 0,-1-2 0,1 0 0,0 0 0,-1-1 0,1 0 0,0-1 0,1-1 0,-1 0 0,-18-10 0,0-5 0,10 7 0,0 0 0,1-2 0,-30-28 0,29 22 0,-26-36 0,40 49 0,2 1 0,-1-1 0,1 0 0,0-1 0,0 1 0,1-1 0,1 1 0,-1-1 0,-1-11 0,3 10 0,-1-1 0,-1 1 0,0 0 0,0 0 0,-1 0 0,-6-13 0,-37-51 0,24 39 0,22 34 0,0 0 0,0 0 0,0 0 0,1-1 0,-1 1 0,0 0 0,1-1 0,-1 1 0,1 0 0,-1-1 0,1 1 0,-1-1 0,1 1 0,0-1 0,0 1 0,0-1 0,0 1 0,0-1 0,0 1 0,0-1 0,1-1 0,0 2 0,0-1 0,1 1 0,-1 0 0,0-1 0,1 1 0,-1 0 0,1 0 0,-1 0 0,1 0 0,-1 0 0,1 1 0,0-1 0,-1 0 0,1 1 0,0-1 0,-1 1 0,3-1 0,-2 1 0,0-1 0,0 1 0,0-1 0,0 1 0,0-1 0,0 0 0,0 0 0,0 0 0,0 0 0,0 0 0,-1 0 0,1 0 0,0-1 0,-1 1 0,1-1 0,-1 1 0,0-1 0,1 0 0,-1 1 0,0-1 0,0 0 0,0 0 0,0 0 0,-1 0 0,1 0 0,0 0 0,-1 0 0,1 0 0,-1-2 0,0-2 0,0 0 0,-1 1 0,0-1 0,0 0 0,0 1 0,-1-1 0,0 1 0,0-1 0,-4-7 0,0-2 0,0 0 0,-3-19 0,6 24 0,1 0 0,-1 0 0,-1 0 0,0 0 0,0 1 0,-1 0 0,-11-17 0,11 19 0,0 0 0,1-1 0,-6-11 0,-3-8 0,12 26 0,1 1 0,0-1 0,0 1 0,0 0 0,0-1 0,-1 1 0,1-1 0,0 1 0,0 0 0,-1-1 0,1 1 0,0 0 0,-1-1 0,1 1 0,0 0 0,-1-1 0,1 1 0,-1 0 0,1 0 0,0-1 0,-1 1 0,1 0 0,-1 0 0,1 0 0,-1 0 0,1 0 0,0-1 0,-1 1 0,1 0 0,-1 0 0,-6 12 0,4 23 0,3-34 0,-1 7 0,1 1 0,1-1 0,0 1 0,0-1 0,0 1 0,1-1 0,1 0 0,-1 0 0,1 0 0,1 0 0,-1 0 0,1-1 0,1 0 0,-1 1 0,1-1 0,0-1 0,8 9 0,6 7 0,-1 1 0,-1 0 0,18 34 0,9 13 0,-23-36 0,-13-22 0,0 1 0,19 22 0,1-4 0,-11-11 0,1-1 0,1 0 0,1-1 0,23 15 0,-29-22-204,-1 0-1,-1 1 0,0 1 1,0 0-1,14 22 1,-25-34 66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1T09:41:35.017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2035 753 24575,'233'0'0,"-233"0"0,0 0 0,0 0 0,0 0 0,0 0 0,0 0 0,0 0 0,0 0 0,0 0 0,-1 0 0,1 0 0,0 0 0,0 0 0,0 0 0,0 0 0,0 0 0,0 0 0,0 0 0,0 0 0,0 0 0,0 0 0,0 0 0,0 1 0,0-1 0,0 0 0,0 0 0,0 0 0,0 0 0,0 0 0,0 0 0,0 0 0,0 0 0,0 0 0,0 0 0,0 0 0,0 0 0,0 0 0,0 0 0,0 0 0,0 0 0,0 0 0,0 0 0,0 1 0,0-1 0,0 0 0,-10 4 0,-16 4 0,-42 0 0,-1-4 0,-98-5 0,54-1 0,-773 2 0,865-1 0,-1-1 0,1-1 0,0 0 0,0-2 0,-26-9 0,15 6 0,-1 1 0,-43-3 0,-1 0 0,44 4 0,1-2 0,-47-16 0,61 19 0,1 0 0,-1 2 0,1 0 0,-1 1 0,-36 0 0,2 0 0,42 1 0,0-1 0,0 0 0,0-1 0,0 0 0,0 0 0,1-1 0,0-1 0,0 1 0,0-2 0,0 1 0,1-1 0,0 0 0,0-1 0,0 0 0,1 0 0,0-1 0,-10-13 0,11 13 0,0-1 0,1 0 0,0 0 0,0 0 0,1 0 0,0-1 0,0 0 0,1 0 0,1 0 0,-1 0 0,2 0 0,-1-1 0,2 1 0,-1 0 0,1-1 0,1 1 0,2-14 0,7-29 0,14-49 0,-21 93 0,0-1 0,1 0 0,0 1 0,1 0 0,0 0 0,1 0 0,11-14 0,-8 12 0,1 1 0,1 0 0,0 0 0,0 1 0,1 0 0,0 1 0,1 1 0,-1 0 0,2 0 0,-1 1 0,1 1 0,-1 0 0,1 1 0,1 1 0,-1 0 0,27-2 0,-11 3 0,45 3 0,-65 0 0,0 1 0,0-1 0,-1 2 0,1-1 0,0 1 0,-1 1 0,0 0 0,13 7 0,-12-5 0,1 0 0,0 0 0,0-1 0,1-1 0,-1 0 0,1 0 0,0-1 0,0 0 0,0-1 0,0-1 0,14 1 0,144-5-1365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1T09:41:42.269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474 1618 24575,'2'6'0,"-1"0"0,1 1 0,1-1 0,-1 0 0,1 0 0,0 0 0,1-1 0,-1 1 0,1-1 0,5 5 0,-3-1 0,2 2 0,-1-1 0,-1 1 0,0 0 0,0 1 0,-1-1 0,-1 1 0,0 0 0,-1 0 0,0 1 0,0-1 0,-1 1 0,-1-1 0,-1 24 0,-1 3 0,0-74 0,-2 1 0,-8-40 0,2 14 0,-2-6 0,5 33 0,1-1 0,0-34 0,4 36 0,-10-50 0,-1-22 0,12 92 0,-2 0 0,0 0 0,0 1 0,-1-1 0,0 0 0,-1 1 0,0 0 0,-6-11 0,-7-9 0,-30-40 0,34 51 0,1 0 0,1 0 0,1-1 0,0 0 0,-6-26 0,15 44 0,0 0 0,1-1 0,-1 1 0,0-1 0,0 1 0,-1 0 0,1 0 0,-1-1 0,0 1 0,0 0 0,0 0 0,0 1 0,0-1 0,0 0 0,-5-3 0,7 6 0,0 0 0,0 0 0,-1 0 0,1 0 0,0-1 0,0 1 0,0 0 0,-1 0 0,1 0 0,0 0 0,0 0 0,-1 0 0,1 0 0,0 0 0,0 0 0,-1 0 0,1 0 0,0 0 0,0 0 0,-1 0 0,1 0 0,0 0 0,0 0 0,-1 0 0,1 1 0,0-1 0,0 0 0,-1 0 0,1 0 0,0 0 0,0 0 0,0 1 0,-1-1 0,1 0 0,0 0 0,0 0 0,0 1 0,-3 11 0,4 15 0,13 60 0,5 33 0,9 123 0,-17-182 0,-6-41 0,3 40 0,-7 118 0,-2-116 0,1-124 0,2-8 0,-4 1 0,-13-84 0,4 58 0,8 63 0,-1 0 0,-11-45 0,-34-124 0,39 158 0,6 27 0,0-1 0,-2-29 0,3 16 0,-6-32 0,4 34 0,-3-44 0,8 58 0,0-14 0,-2 1 0,-1-1 0,-6-31 0,3 15 0,6 38 0,0 0 0,-1-1 0,1 1 0,-1-1 0,-1 1 0,0 0 0,1-1 0,-2 1 0,1 0 0,-5-7 0,1 3 0,0 0 0,1-1 0,0 0 0,-5-16 0,8 19 0,0 0 0,-1 0 0,-1 0 0,1 1 0,-1-1 0,0 1 0,-1 0 0,1 0 0,-2 1 0,-8-10 0,8 10 0,-1 0 0,1-1 0,0 0 0,1 0 0,-1-1 0,2 1 0,-1-1 0,1 0 0,0 0 0,0-1 0,1 1 0,1-1 0,-1 0 0,1 0 0,1 0 0,-1-12 0,1 13 0,0 1 0,0 0 0,-1 0 0,-2-8 0,4 14 0,0 0 0,-1 0 0,1-1 0,-1 1 0,1 0 0,-1 0 0,1 0 0,-1 0 0,0 0 0,1-1 0,-1 1 0,0 1 0,0-1 0,0 0 0,0 0 0,0 0 0,0 0 0,0 1 0,0-1 0,0 0 0,-1 1 0,1-1 0,0 1 0,0-1 0,0 1 0,-1 0 0,1 0 0,0-1 0,-1 1 0,-1 0 0,3 1 0,0-1 0,0 1 0,0-1 0,0 1 0,0-1 0,0 1 0,0-1 0,0 1 0,1-1 0,-1 1 0,0-1 0,0 1 0,1-1 0,-1 1 0,0-1 0,1 0 0,-1 1 0,0-1 0,1 0 0,-1 1 0,1-1 0,-1 0 0,0 1 0,1-1 0,-1 0 0,2 1 0,15 12 0,67 32-1365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8T15:49:01.7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24575,'5'0'0,"0"0"0,0 1 0,0-1 0,-1 1 0,1 0 0,0 0 0,-1 0 0,1 1 0,0-1 0,-1 1 0,5 3 0,1-1 0,1-1 0,-1 0 0,1-1 0,0 0 0,0 0 0,0-1 0,19-1 0,-11 1 0,101 1 0,-49-2 0,84 11 0,-66-3 0,102-2 0,-174-6 0,157 12 0,-114-6 0,-43-6 0,-14 0 0,0 0 0,1 0 0,-1 0 0,0 0 0,0 0 0,0 1 0,6 1 0,-9-2 0,1 0 0,-1 0 0,0 1 0,1-1 0,-1 0 0,0 1 0,1-1 0,-1 0 0,0 1 0,0-1 0,1 0 0,-1 1 0,0-1 0,0 1 0,0-1 0,1 1 0,-1-1 0,0 0 0,0 1 0,0-1 0,0 1 0,0-1 0,0 1 0,0-1 0,0 1 0,0-1 0,0 1 0,0-1 0,0 1 0,-1-1 0,1 0 0,0 1 0,0-1 0,0 1 0,0-1 0,-1 0 0,1 1 0,0-1 0,-1 1 0,1-1 0,0 0 0,0 1 0,-1-1 0,1 0 0,-1 1 0,-17 15 0,18-15 0,-9 5 0,0 0 0,-1 0 0,1-1 0,-1 0 0,-16 6 0,-55 11 0,14-4 0,-81 33 0,-81 24 0,244-81 0,42-16 0,235-42 0,-109 26 0,-77 12 0,76-15 0,-169 40 0,-12 2 0,0-1 0,0 0 0,0 0 0,0 0 0,0-1 0,0 1 0,0 0 0,0 0 0,0 0 0,0-1 0,2 0 0,-3 1 0,0-1 0,1 0 0,-1 1 0,0-1 0,1 1 0,-1-1 0,0 0 0,0 1 0,0-1 0,1 0 0,-1 1 0,0-1 0,0 1 0,0-1 0,0 0 0,0 1 0,0-1 0,0 0 0,-1 1 0,1-1 0,0 0 0,0 1 0,0-1 0,-1 0 0,-2-8-1365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1T09:41:47.871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 0 24575,'0'4'0,"0"6"0,0 5 0,0 4 0,4-1 0,6-4 0,1-8 0,-2-9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1T09:41:58.768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316 1 24575,'-4'0'0,"-5"4"0,-6 1 0,0 5 0,-1-1 0,-3-1 0,-2-2 0,-1-2 0,-1-2 0,-1-1 0,-1 0 0,1-2 0,-1 1 0,1-1 0,-1-3 0,1-6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1T09:42:01.017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 1 24575,'0'0'-8191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1T09:42:03.385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 0 24575,'0'0'-8191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1T09:42:16.615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1086 899 24575,'-37'0'0,"0"3"0,0 1 0,-68 17 0,45-7 0,26-7 0,1 1 0,-63 26 0,-47 22 0,129-50 0,-1-2 0,1 1 0,-1-2 0,1 0 0,-1-1 0,-16 1 0,-93-4 0,51-1 0,31 1 0,-60 2 0,99 0 0,1-1 0,0 0 0,-1 1 0,1 0 0,0-1 0,0 1 0,0 0 0,-1 0 0,1 0 0,0 1 0,0-1 0,1 0 0,-1 1 0,0 0 0,0-1 0,1 1 0,-1 0 0,1 0 0,-2 2 0,2-3 0,1 0 0,-1 0 0,1 0 0,0 0 0,-1 0 0,1 0 0,0 0 0,0 0 0,0 0 0,0 0 0,0 0 0,0 1 0,0-1 0,0 0 0,0 0 0,0 0 0,1 0 0,-1 0 0,0 0 0,1 0 0,-1 0 0,1 0 0,-1 0 0,1 0 0,0 0 0,-1 0 0,1 0 0,0-1 0,0 1 0,-1 0 0,1 0 0,0-1 0,0 1 0,0 0 0,0-1 0,0 1 0,0-1 0,0 1 0,0-1 0,0 0 0,2 1 0,5 2 0,1 0 0,0-1 0,0 0 0,0-1 0,1 0 0,12 0 0,59-4 0,-70 2 0,6-1 0,0 0 0,-1-2 0,1 0 0,-1-1 0,0 0 0,25-12 0,86-57 0,-87 48 0,58-27 0,-51 32 0,0 2 0,51-13 0,-83 28 0,-1-2 0,0 1 0,0-2 0,0 0 0,-1-1 0,16-11 0,-8 5 0,-6 6 0,0 0 0,1 1 0,19-6 0,-22 8 0,0 0 0,0 0 0,0-1 0,-1-1 0,19-13 0,109-83 0,-130 94 0,0-1 0,-1-1 0,0 0 0,-1 0 0,0-1 0,0 1 0,6-17 0,-5 12 0,0 0 0,1 0 0,20-23 0,25-28 0,11-10 0,139-128 0,-196 198 0,0 0 0,0 0 0,12-7 0,21-15 0,-40 27 0,0 0 0,0 1 0,0-1 0,0 1 0,1-1 0,-1 1 0,0 0 0,1 0 0,-1 0 0,1 0 0,3-1 0,-5 2 0,-1 0 0,1 0 0,-1 0 0,1 0 0,0 0 0,-1 0 0,1 1 0,-1-1 0,1 0 0,-1 0 0,1 0 0,-1 1 0,1-1 0,-1 0 0,1 0 0,-1 1 0,1-1 0,-1 0 0,1 1 0,-1-1 0,1 1 0,0 1 0,0-1 0,-1 1 0,1-1 0,-1 0 0,1 1 0,-1-1 0,1 1 0,-1-1 0,0 1 0,0-1 0,0 4 0,0 2 0,0 1 0,-1-1 0,0 1 0,0-1 0,-1 1 0,0-1 0,0 0 0,-1 0 0,0 0 0,-5 9 0,-4 5 0,-30 36 0,27-38 0,-23 38 0,21-24 0,9-16 0,-1-1 0,0 0 0,-1-1 0,0 0 0,-15 16 0,12-16 0,1 0 0,1 1 0,0 0 0,-14 31 0,13-24 0,-28 40 0,24-41 0,0 1 0,2 1 0,-13 27 0,7-12 0,-30 43 0,24-41 0,22-33 0,0-1 0,1 1 0,0-1 0,1 1 0,-1 0 0,1 0 0,1 0 0,-2 16 0,2 6 0,3 34 0,1-16 0,-3-43 0,0-1 0,0 0 0,0 0 0,1 0 0,0 1 0,0-1 0,0 0 0,1 0 0,-1 0 0,1 0 0,3 5 0,-3-7 0,-1 0 0,0-1 0,1 1 0,-1-1 0,1 0 0,0 0 0,-1 1 0,1-1 0,0 0 0,0 0 0,0-1 0,0 1 0,0 0 0,0 0 0,0-1 0,0 0 0,0 1 0,0-1 0,0 0 0,0 0 0,0 0 0,0 0 0,0 0 0,0 0 0,4-2 0,5-1 0,0 0 0,0-1 0,17-9 0,-19 8 0,1 1 0,-1 0 0,1 1 0,0 0 0,12-2 0,28 0 0,97 6 0,-55 1 0,-55-2 0,87 3 0,-107-1 0,0 0 0,1 2 0,-1 0 0,0 1 0,17 7 0,33 15 0,-32-14 0,-1 1 0,-1 2 0,0 1 0,35 25 0,-55-34 0,0 0 0,1-1 0,27 11 0,-28-14 0,-1 2 0,1-1 0,-1 2 0,-1 0 0,15 10 0,-26-17 0,0 0 0,1 0 0,-1 1 0,0-1 0,1 0 0,-1 0 0,0 1 0,0-1 0,1 0 0,-1 0 0,0 1 0,0-1 0,1 0 0,-1 1 0,0-1 0,0 0 0,0 1 0,0-1 0,0 1 0,0-1 0,1 0 0,-1 1 0,0-1 0,0 0 0,0 1 0,0-1 0,0 1 0,0-1 0,-1 0 0,1 1 0,0-1 0,0 0 0,0 1 0,0-1 0,0 0 0,0 1 0,-1-1 0,1 1 0,-17 9 0,-28 1 0,42-10 0,-47 5 0,0-2 0,-100-4 0,54-2 0,63 2 0,5 1 0,-33-4 0,51 1 0,1 1 0,-1-1 0,1-1 0,0 1 0,0-2 0,0 1 0,-12-7 0,9 3 0,5 3 0,1 0 0,-1 0 0,-11-10 0,18 14 0,0 0 0,-1 0 0,1 0 0,0 0 0,0 0 0,0 0 0,0 0 0,-1-1 0,1 1 0,0 0 0,0 0 0,0 0 0,0-1 0,0 1 0,0 0 0,0 0 0,-1 0 0,1 0 0,0-1 0,0 1 0,0 0 0,0 0 0,0-1 0,0 1 0,0 0 0,0 0 0,0 0 0,0-1 0,0 1 0,0 0 0,0 0 0,0 0 0,1-1 0,-1 1 0,0 0 0,0 0 0,0 0 0,0-1 0,0 1 0,0 0 0,11-4 0,15 2 0,-25 2 0,393 0 0,-151 2 0,-235-2 0,0 0 0,1 1 0,-1 0 0,0 1 0,0 0 0,0 0 0,0 0 0,0 1 0,0 0 0,-1 1 0,1 0 0,-1 0 0,0 1 0,0-1 0,-1 1 0,11 11 0,-12-12 0,1 1 0,0-1 0,0 0 0,1 0 0,-1-1 0,1 0 0,0 0 0,0 0 0,0-1 0,0 0 0,0 0 0,14 1 0,-19-3 0,0 0 0,0 0 0,0 1 0,0-1 0,1 1 0,-1 0 0,0 0 0,0-1 0,-1 1 0,1 1 0,0-1 0,0 0 0,0 0 0,-1 1 0,1-1 0,0 1 0,-1-1 0,0 1 0,1 0 0,-1-1 0,2 5 0,-2-4 0,-1 1 0,1 0 0,-1-1 0,1 1 0,-1 0 0,0-1 0,0 1 0,-1 0 0,1-1 0,0 1 0,-1 0 0,0-1 0,1 1 0,-1 0 0,0-1 0,0 1 0,-2 2 0,-5 8 0,0-1 0,0 1 0,-1-1 0,-17 16 0,16-17 0,-1 1 0,2 1 0,-1-1 0,-8 17 0,17-25 0,0-1 0,-1 0 0,0 0 0,1 1 0,-1-1 0,-1 0 0,1 0 0,0-1 0,-1 1 0,1 0 0,-1-1 0,0 1 0,0-1 0,0 0 0,0 0 0,0 0 0,0-1 0,-1 1 0,1-1 0,-1 0 0,1 1 0,-1-2 0,1 1 0,-1 0 0,1-1 0,-1 1 0,-7-1 0,5-1 0,0 0 0,0-1 0,0 1 0,0-1 0,0 0 0,0-1 0,1 0 0,-1 0 0,1 0 0,-1 0 0,1-1 0,0 0 0,1 0 0,-1 0 0,1 0 0,-1-1 0,1 0 0,-5-8 0,9 13 0,-1-1 0,1 1 0,0-1 0,-1 1 0,1-1 0,0 0 0,-1 1 0,1-1 0,0 0 0,0 1 0,0-1 0,0 0 0,0 1 0,0-1 0,-1 0 0,1 1 0,1-1 0,-1 0 0,0 1 0,0-1 0,0 0 0,0 1 0,0-1 0,1 0 0,-1 1 0,0-1 0,1 0 0,-1 1 0,1-1 0,16-10 0,-15 10 0,-36-11 0,-17-2 0,1-3 0,-70-33 0,15 6 0,98 40 0,9 1 0,19 1 0,35 1 0,-52 1 0,39 1 0,-11 1 0,0-2 0,-1-1 0,56-9 0,-55 4 0,-1 2 0,61 1 0,-6 0 0,-82 2 0,-1 1 0,0 0 0,1-1 0,-1 0 0,1 0 0,-1 0 0,0 0 0,1 0 0,-1-1 0,0 0 0,0 1 0,0-1 0,0 0 0,-1 0 0,1-1 0,0 1 0,-1-1 0,0 1 0,1-1 0,-1 0 0,0 1 0,0-1 0,-1 0 0,1-1 0,-1 1 0,1 0 0,-1 0 0,0-1 0,0 1 0,-1 0 0,1-1 0,-1 1 0,1-1 0,-1 1 0,0-1 0,0 1 0,-1-1 0,1 1 0,-1-1 0,0 1 0,1-1 0,-4-5 0,0 1 45,0 0 0,0 1-1,-1-1 1,0 1 0,-1 0 0,-10-10-1,8 9-603,0-1-1,-10-16 1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1T09:42:30.267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1068 0 24575,'-2'0'0,"0"1"0,0-1 0,0 0 0,0 1 0,1-1 0,-1 1 0,0 0 0,0 0 0,0 0 0,1-1 0,-1 2 0,0-1 0,1 0 0,-1 0 0,-2 3 0,-20 26 0,10-10 0,8-15 0,0 0 0,-1 0 0,1 0 0,-1-1 0,0 0 0,0 0 0,-1-1 0,1 0 0,-1 0 0,0 0 0,0-1 0,-9 1 0,6-1 0,0 1 0,0 1 0,0-1 0,1 2 0,-12 5 0,-35 19 0,40-21 0,-29 18 0,14-6 0,11-6 0,-31 24 0,45-32 0,1 0 0,-1 1 0,1 0 0,1 0 0,-1 1 0,1-1 0,-7 16 0,9-19 0,1 0 0,-1-1 0,0 0 0,0 1 0,0-1 0,0 0 0,0-1 0,-1 1 0,1 0 0,-1-1 0,1 0 0,-1 0 0,0 0 0,0 0 0,0-1 0,-8 2 0,6 0 0,-1-1 0,0 1 0,1 0 0,0 1 0,0-1 0,-6 5 0,-17 17 0,-4 4 0,-1-1 0,-57 35 0,56-40 0,-61 52 0,81-63 0,2-1 0,0 0 0,1 1 0,0 0 0,1 1 0,-18 28 0,29-41 0,-1 1 0,1-1 0,-1 1 0,1-1 0,0 1 0,0 0 0,-1-1 0,1 1 0,0-1 0,0 1 0,0 0 0,0-1 0,0 1 0,-1 0 0,1-1 0,0 1 0,1-1 0,-1 1 0,0 0 0,0-1 0,0 1 0,0 0 0,0-1 0,1 1 0,-1-1 0,0 1 0,0 0 0,1-1 0,0 2 0,0-1 0,0-1 0,1 1 0,-1 0 0,0 0 0,1 0 0,-1-1 0,1 1 0,-1-1 0,0 1 0,1-1 0,-1 0 0,3 1 0,5 0 0,0-1 0,0 0 0,12-1 0,-7-1 0,0-1 0,0 0 0,0 0 0,-1-2 0,1 1 0,-1-2 0,0 0 0,-1 0 0,1-2 0,-1 1 0,0-1 0,16-16 0,-22 19 0,0 0 0,1 0 0,-1 0 0,1 1 0,0 0 0,0 0 0,1 0 0,11-3 0,-7 3 0,-1-1 0,0-1 0,11-6 0,23-15 0,-33 21 0,-1-1 0,0 0 0,0 0 0,0-1 0,-1 0 0,14-16 0,22-26 0,-29 32 0,26-35 0,-41 47 342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1T09:42:34.468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145 0 24575,'-4'0'0,"-6"0"0,-5 0 0,-4 0 0,-3 0 0,-2 0 0,-1 0 0,0 0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1T09:43:02.7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24575,'0'0'-8191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1T09:43:03.6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24575,'0'0'-8191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1T09:43:04.7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8T15:49:02.6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66 0 24575,'4'8'0,"2"-1"0,1-1 0,0 0 0,0-1 0,0 1 0,1-1 0,-1-1 0,15 7 0,-8-3 0,63 32 0,2-3 0,2-4 0,139 38 0,-97-47 0,-136-27 0,1-1 0,-21-8 0,-3-2 0,-63-15 0,-2 4 0,0 4 0,-131-9 0,208 29 0,11 1 0,0-1 0,0-1 0,-24-6 0,29 4 171,9-1 0,0 4-303,-1 1 1,1-1 0,0 0-1,0 1 1,0-1 0,0 1 0,0-1-1,0 1 1,0 0 0,0-1 0,0 1-1,1 0 1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1T09:43:06.0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24575,'0'0'-8191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1T09:43:07.3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24575,'0'0'-8191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1T09:43:13.7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1T09:43:16.0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24575,'0'0'-8191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1T09:43:29.151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 1 24575,'0'0'-8191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2T09:12:01.40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0 24575,'0'0'-8191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8T15:49:04.5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 34 24575,'0'0'0,"0"0"0,0 0 0,8 3 0,198 77 0,-115-43 0,90 37 0,96 38 0,-263-106 0,-10-4 0,1 0 0,0 0 0,0 0 0,0-1 0,0 0 0,1 0 0,7 1 0,-18-3 0,1 0 0,0 0 0,0-1 0,0 1 0,-4-3 0,-12-5 0,-34-9 0,-280-101 0,323 115 0,-1 0 0,10 3 0,3 1 0,321 20 0,0-27 0,-27-17 0,-523 66 0,-332 57 0,-5-26 0,559-73 0,1 1 0,8-1 0,13 2 0,527 89 0,-327-52 0,-210-37 0,-4-2 0,-1 1 0,1-1 0,0 1 0,-1-1 0,1 0 0,0 0 0,-1 1 0,1-1 0,0-1 0,-1 1 0,1 0 0,2-1 0,-4 0 0,-5-2 0,-262-61 0,110 28 0,115 26 0,-214-62 0,248 68 0,4 3 0,0 0 0,1 0 0,-1-1 0,0 1 0,1-1 0,-1 0 0,1 0 0,0-1 0,-1 1 0,1-1 0,-3-3 0,6 6 0,0 0 0,0 0 0,0-1 0,0 1 0,0 0 0,0-1 0,0 1 0,0 0 0,0-1 0,0 1 0,0 0 0,0-1 0,0 1 0,0 0 0,0-1 0,0 1 0,0 0 0,0-1 0,0 1 0,1 0 0,-1 0 0,0-1 0,0 1 0,0 0 0,1 0 0,-1-1 0,0 1 0,0 0 0,0 0 0,1-1 0,-1 1 0,0 0 0,1 0 0,-1 0 0,0 0 0,0 0 0,1-1 0,-1 1 0,0 0 0,1 0 0,-1 0 0,0 0 0,1 0 0,-1 0 0,0 0 0,1 0 0,22-4 0,-16 3 0,463-105 0,-438 96 114,-1-1 0,43-23 0,-55 24-456,-1-1 1,0-1 0,-1-1-1,27-25 1,8-19-6485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924708-33B4-4306-9143-8E7EE5C8F87F}" type="datetimeFigureOut">
              <a:rPr lang="fr-FR" smtClean="0"/>
              <a:t>04/06/2023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77201E-EFF7-48A6-9E0F-41206C36C36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25564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4A8039-7216-4E62-9B61-57F15C4B2C35}" type="datetime1">
              <a:rPr lang="fr-FR" smtClean="0"/>
              <a:t>04/06/2023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CFC45C-3E13-4AC5-9212-E0C9D06839B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791791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08401-70FE-40BD-BBA1-2C857D5090DF}" type="datetime1">
              <a:rPr lang="fr-FR" smtClean="0"/>
              <a:t>04/06/2023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CFC45C-3E13-4AC5-9212-E0C9D06839B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584677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0D7A2E-484F-4335-B6DA-829D92E42C9B}" type="datetime1">
              <a:rPr lang="fr-FR" smtClean="0"/>
              <a:t>04/06/2023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CFC45C-3E13-4AC5-9212-E0C9D06839B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195416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037709-1BCC-40C1-9779-243698F62962}" type="datetime1">
              <a:rPr lang="fr-FR" smtClean="0"/>
              <a:t>04/06/2023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CFC45C-3E13-4AC5-9212-E0C9D06839B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527147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5BCDFF-DF6C-44F2-8481-10A02D6607C9}" type="datetime1">
              <a:rPr lang="fr-FR" smtClean="0"/>
              <a:t>04/06/2023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CFC45C-3E13-4AC5-9212-E0C9D06839B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458588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3C5F3-360D-46E5-B6CB-A65CDC0B9210}" type="datetime1">
              <a:rPr lang="fr-FR" smtClean="0"/>
              <a:t>04/06/2023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CFC45C-3E13-4AC5-9212-E0C9D06839B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6765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CA363-025C-4C5B-9206-B2CA35D5306F}" type="datetime1">
              <a:rPr lang="fr-FR" smtClean="0"/>
              <a:t>04/06/2023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CFC45C-3E13-4AC5-9212-E0C9D06839B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780350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44CC5C-ADFA-4CBD-89D0-CE4F4AC129BE}" type="datetime1">
              <a:rPr lang="fr-FR" smtClean="0"/>
              <a:t>04/06/2023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CFC45C-3E13-4AC5-9212-E0C9D06839B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778602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40409C-8775-4CAF-8547-0FB761936C1A}" type="datetime1">
              <a:rPr lang="fr-FR" smtClean="0"/>
              <a:t>04/06/2023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CFC45C-3E13-4AC5-9212-E0C9D06839B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210899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BAFD7-4978-47F4-B3F2-9ADE47AF35AC}" type="datetime1">
              <a:rPr lang="fr-FR" smtClean="0"/>
              <a:t>04/06/2023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CFC45C-3E13-4AC5-9212-E0C9D06839B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617426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120C4-1693-4396-901E-9DD2239B1B13}" type="datetime1">
              <a:rPr lang="fr-FR" smtClean="0"/>
              <a:t>04/06/2023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CFC45C-3E13-4AC5-9212-E0C9D06839B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305970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956866-A471-4A7A-B4E9-C165C0647570}" type="datetime1">
              <a:rPr lang="fr-FR" smtClean="0"/>
              <a:t>04/06/2023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CFC45C-3E13-4AC5-9212-E0C9D06839B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867458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13" Type="http://schemas.openxmlformats.org/officeDocument/2006/relationships/customXml" Target="../ink/ink10.xml"/><Relationship Id="rId18" Type="http://schemas.openxmlformats.org/officeDocument/2006/relationships/image" Target="../media/image22.png"/><Relationship Id="rId3" Type="http://schemas.openxmlformats.org/officeDocument/2006/relationships/customXml" Target="../ink/ink5.xml"/><Relationship Id="rId21" Type="http://schemas.openxmlformats.org/officeDocument/2006/relationships/customXml" Target="../ink/ink14.xml"/><Relationship Id="rId7" Type="http://schemas.openxmlformats.org/officeDocument/2006/relationships/customXml" Target="../ink/ink7.xml"/><Relationship Id="rId12" Type="http://schemas.openxmlformats.org/officeDocument/2006/relationships/image" Target="../media/image19.png"/><Relationship Id="rId17" Type="http://schemas.openxmlformats.org/officeDocument/2006/relationships/customXml" Target="../ink/ink12.xml"/><Relationship Id="rId25" Type="http://schemas.openxmlformats.org/officeDocument/2006/relationships/image" Target="../media/image26.png"/><Relationship Id="rId2" Type="http://schemas.openxmlformats.org/officeDocument/2006/relationships/image" Target="../media/image18.png"/><Relationship Id="rId16" Type="http://schemas.openxmlformats.org/officeDocument/2006/relationships/image" Target="../media/image21.pn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0.PNG"/><Relationship Id="rId11" Type="http://schemas.openxmlformats.org/officeDocument/2006/relationships/customXml" Target="../ink/ink9.xml"/><Relationship Id="rId24" Type="http://schemas.openxmlformats.org/officeDocument/2006/relationships/image" Target="../media/image25.png"/><Relationship Id="rId5" Type="http://schemas.openxmlformats.org/officeDocument/2006/relationships/customXml" Target="../ink/ink6.xml"/><Relationship Id="rId15" Type="http://schemas.openxmlformats.org/officeDocument/2006/relationships/customXml" Target="../ink/ink11.xml"/><Relationship Id="rId23" Type="http://schemas.openxmlformats.org/officeDocument/2006/relationships/customXml" Target="../ink/ink15.xml"/><Relationship Id="rId10" Type="http://schemas.openxmlformats.org/officeDocument/2006/relationships/image" Target="../media/image180.png"/><Relationship Id="rId19" Type="http://schemas.openxmlformats.org/officeDocument/2006/relationships/customXml" Target="../ink/ink13.xml"/><Relationship Id="rId4" Type="http://schemas.openxmlformats.org/officeDocument/2006/relationships/image" Target="../media/image150.PNG"/><Relationship Id="rId9" Type="http://schemas.openxmlformats.org/officeDocument/2006/relationships/customXml" Target="../ink/ink8.xml"/><Relationship Id="rId14" Type="http://schemas.openxmlformats.org/officeDocument/2006/relationships/image" Target="../media/image20.png"/><Relationship Id="rId22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13" Type="http://schemas.openxmlformats.org/officeDocument/2006/relationships/customXml" Target="../ink/ink23.xml"/><Relationship Id="rId18" Type="http://schemas.openxmlformats.org/officeDocument/2006/relationships/customXml" Target="../ink/ink28.xml"/><Relationship Id="rId26" Type="http://schemas.openxmlformats.org/officeDocument/2006/relationships/customXml" Target="../ink/ink36.xml"/><Relationship Id="rId39" Type="http://schemas.openxmlformats.org/officeDocument/2006/relationships/customXml" Target="../ink/ink49.xml"/><Relationship Id="rId21" Type="http://schemas.openxmlformats.org/officeDocument/2006/relationships/customXml" Target="../ink/ink31.xml"/><Relationship Id="rId34" Type="http://schemas.openxmlformats.org/officeDocument/2006/relationships/customXml" Target="../ink/ink44.xml"/><Relationship Id="rId42" Type="http://schemas.openxmlformats.org/officeDocument/2006/relationships/customXml" Target="../ink/ink52.xml"/><Relationship Id="rId47" Type="http://schemas.openxmlformats.org/officeDocument/2006/relationships/customXml" Target="../ink/ink57.xml"/><Relationship Id="rId50" Type="http://schemas.openxmlformats.org/officeDocument/2006/relationships/customXml" Target="../ink/ink60.xml"/><Relationship Id="rId7" Type="http://schemas.openxmlformats.org/officeDocument/2006/relationships/image" Target="../media/image29.png"/><Relationship Id="rId2" Type="http://schemas.openxmlformats.org/officeDocument/2006/relationships/image" Target="../media/image27.png"/><Relationship Id="rId16" Type="http://schemas.openxmlformats.org/officeDocument/2006/relationships/customXml" Target="../ink/ink26.xml"/><Relationship Id="rId29" Type="http://schemas.openxmlformats.org/officeDocument/2006/relationships/customXml" Target="../ink/ink39.xml"/><Relationship Id="rId11" Type="http://schemas.openxmlformats.org/officeDocument/2006/relationships/customXml" Target="../ink/ink21.xml"/><Relationship Id="rId24" Type="http://schemas.openxmlformats.org/officeDocument/2006/relationships/customXml" Target="../ink/ink34.xml"/><Relationship Id="rId32" Type="http://schemas.openxmlformats.org/officeDocument/2006/relationships/customXml" Target="../ink/ink42.xml"/><Relationship Id="rId37" Type="http://schemas.openxmlformats.org/officeDocument/2006/relationships/customXml" Target="../ink/ink47.xml"/><Relationship Id="rId40" Type="http://schemas.openxmlformats.org/officeDocument/2006/relationships/customXml" Target="../ink/ink50.xml"/><Relationship Id="rId45" Type="http://schemas.openxmlformats.org/officeDocument/2006/relationships/customXml" Target="../ink/ink55.xml"/><Relationship Id="rId5" Type="http://schemas.openxmlformats.org/officeDocument/2006/relationships/image" Target="../media/image2.png"/><Relationship Id="rId15" Type="http://schemas.openxmlformats.org/officeDocument/2006/relationships/customXml" Target="../ink/ink25.xml"/><Relationship Id="rId23" Type="http://schemas.openxmlformats.org/officeDocument/2006/relationships/customXml" Target="../ink/ink33.xml"/><Relationship Id="rId28" Type="http://schemas.openxmlformats.org/officeDocument/2006/relationships/customXml" Target="../ink/ink38.xml"/><Relationship Id="rId36" Type="http://schemas.openxmlformats.org/officeDocument/2006/relationships/customXml" Target="../ink/ink46.xml"/><Relationship Id="rId49" Type="http://schemas.openxmlformats.org/officeDocument/2006/relationships/customXml" Target="../ink/ink59.xml"/><Relationship Id="rId10" Type="http://schemas.openxmlformats.org/officeDocument/2006/relationships/customXml" Target="../ink/ink20.xml"/><Relationship Id="rId19" Type="http://schemas.openxmlformats.org/officeDocument/2006/relationships/customXml" Target="../ink/ink29.xml"/><Relationship Id="rId31" Type="http://schemas.openxmlformats.org/officeDocument/2006/relationships/customXml" Target="../ink/ink41.xml"/><Relationship Id="rId44" Type="http://schemas.openxmlformats.org/officeDocument/2006/relationships/customXml" Target="../ink/ink54.xml"/><Relationship Id="rId4" Type="http://schemas.openxmlformats.org/officeDocument/2006/relationships/customXml" Target="../ink/ink16.xml"/><Relationship Id="rId9" Type="http://schemas.openxmlformats.org/officeDocument/2006/relationships/customXml" Target="../ink/ink19.xml"/><Relationship Id="rId14" Type="http://schemas.openxmlformats.org/officeDocument/2006/relationships/customXml" Target="../ink/ink24.xml"/><Relationship Id="rId22" Type="http://schemas.openxmlformats.org/officeDocument/2006/relationships/customXml" Target="../ink/ink32.xml"/><Relationship Id="rId27" Type="http://schemas.openxmlformats.org/officeDocument/2006/relationships/customXml" Target="../ink/ink37.xml"/><Relationship Id="rId30" Type="http://schemas.openxmlformats.org/officeDocument/2006/relationships/customXml" Target="../ink/ink40.xml"/><Relationship Id="rId35" Type="http://schemas.openxmlformats.org/officeDocument/2006/relationships/customXml" Target="../ink/ink45.xml"/><Relationship Id="rId43" Type="http://schemas.openxmlformats.org/officeDocument/2006/relationships/customXml" Target="../ink/ink53.xml"/><Relationship Id="rId48" Type="http://schemas.openxmlformats.org/officeDocument/2006/relationships/customXml" Target="../ink/ink58.xml"/><Relationship Id="rId8" Type="http://schemas.openxmlformats.org/officeDocument/2006/relationships/customXml" Target="../ink/ink18.xml"/><Relationship Id="rId51" Type="http://schemas.openxmlformats.org/officeDocument/2006/relationships/customXml" Target="../ink/ink61.xml"/><Relationship Id="rId3" Type="http://schemas.openxmlformats.org/officeDocument/2006/relationships/image" Target="../media/image28.png"/><Relationship Id="rId12" Type="http://schemas.openxmlformats.org/officeDocument/2006/relationships/customXml" Target="../ink/ink22.xml"/><Relationship Id="rId17" Type="http://schemas.openxmlformats.org/officeDocument/2006/relationships/customXml" Target="../ink/ink27.xml"/><Relationship Id="rId25" Type="http://schemas.openxmlformats.org/officeDocument/2006/relationships/customXml" Target="../ink/ink35.xml"/><Relationship Id="rId33" Type="http://schemas.openxmlformats.org/officeDocument/2006/relationships/customXml" Target="../ink/ink43.xml"/><Relationship Id="rId38" Type="http://schemas.openxmlformats.org/officeDocument/2006/relationships/customXml" Target="../ink/ink48.xml"/><Relationship Id="rId46" Type="http://schemas.openxmlformats.org/officeDocument/2006/relationships/customXml" Target="../ink/ink56.xml"/><Relationship Id="rId20" Type="http://schemas.openxmlformats.org/officeDocument/2006/relationships/customXml" Target="../ink/ink30.xml"/><Relationship Id="rId41" Type="http://schemas.openxmlformats.org/officeDocument/2006/relationships/customXml" Target="../ink/ink51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6.png"/><Relationship Id="rId18" Type="http://schemas.openxmlformats.org/officeDocument/2006/relationships/customXml" Target="../ink/ink70.xml"/><Relationship Id="rId26" Type="http://schemas.openxmlformats.org/officeDocument/2006/relationships/customXml" Target="../ink/ink75.xml"/><Relationship Id="rId39" Type="http://schemas.openxmlformats.org/officeDocument/2006/relationships/image" Target="../media/image55.png"/><Relationship Id="rId21" Type="http://schemas.openxmlformats.org/officeDocument/2006/relationships/image" Target="../media/image50.png"/><Relationship Id="rId34" Type="http://schemas.openxmlformats.org/officeDocument/2006/relationships/customXml" Target="../ink/ink80.xml"/><Relationship Id="rId7" Type="http://schemas.openxmlformats.org/officeDocument/2006/relationships/image" Target="../media/image43.png"/><Relationship Id="rId12" Type="http://schemas.openxmlformats.org/officeDocument/2006/relationships/customXml" Target="../ink/ink67.xml"/><Relationship Id="rId17" Type="http://schemas.openxmlformats.org/officeDocument/2006/relationships/image" Target="../media/image48.png"/><Relationship Id="rId25" Type="http://schemas.openxmlformats.org/officeDocument/2006/relationships/image" Target="../media/image51.png"/><Relationship Id="rId33" Type="http://schemas.openxmlformats.org/officeDocument/2006/relationships/customXml" Target="../ink/ink79.xml"/><Relationship Id="rId38" Type="http://schemas.openxmlformats.org/officeDocument/2006/relationships/customXml" Target="../ink/ink84.xml"/><Relationship Id="rId2" Type="http://schemas.openxmlformats.org/officeDocument/2006/relationships/customXml" Target="../ink/ink62.xml"/><Relationship Id="rId16" Type="http://schemas.openxmlformats.org/officeDocument/2006/relationships/customXml" Target="../ink/ink69.xml"/><Relationship Id="rId20" Type="http://schemas.openxmlformats.org/officeDocument/2006/relationships/customXml" Target="../ink/ink71.xml"/><Relationship Id="rId29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64.xml"/><Relationship Id="rId11" Type="http://schemas.openxmlformats.org/officeDocument/2006/relationships/image" Target="../media/image45.png"/><Relationship Id="rId24" Type="http://schemas.openxmlformats.org/officeDocument/2006/relationships/customXml" Target="../ink/ink74.xml"/><Relationship Id="rId32" Type="http://schemas.openxmlformats.org/officeDocument/2006/relationships/customXml" Target="../ink/ink78.xml"/><Relationship Id="rId37" Type="http://schemas.openxmlformats.org/officeDocument/2006/relationships/customXml" Target="../ink/ink83.xml"/><Relationship Id="rId5" Type="http://schemas.openxmlformats.org/officeDocument/2006/relationships/image" Target="../media/image42.png"/><Relationship Id="rId15" Type="http://schemas.openxmlformats.org/officeDocument/2006/relationships/image" Target="../media/image47.png"/><Relationship Id="rId23" Type="http://schemas.openxmlformats.org/officeDocument/2006/relationships/customXml" Target="../ink/ink73.xml"/><Relationship Id="rId28" Type="http://schemas.openxmlformats.org/officeDocument/2006/relationships/customXml" Target="../ink/ink76.xml"/><Relationship Id="rId36" Type="http://schemas.openxmlformats.org/officeDocument/2006/relationships/customXml" Target="../ink/ink82.xml"/><Relationship Id="rId10" Type="http://schemas.openxmlformats.org/officeDocument/2006/relationships/customXml" Target="../ink/ink66.xml"/><Relationship Id="rId19" Type="http://schemas.openxmlformats.org/officeDocument/2006/relationships/image" Target="../media/image49.png"/><Relationship Id="rId31" Type="http://schemas.openxmlformats.org/officeDocument/2006/relationships/image" Target="../media/image54.png"/><Relationship Id="rId4" Type="http://schemas.openxmlformats.org/officeDocument/2006/relationships/customXml" Target="../ink/ink63.xml"/><Relationship Id="rId9" Type="http://schemas.openxmlformats.org/officeDocument/2006/relationships/image" Target="../media/image44.png"/><Relationship Id="rId14" Type="http://schemas.openxmlformats.org/officeDocument/2006/relationships/customXml" Target="../ink/ink68.xml"/><Relationship Id="rId22" Type="http://schemas.openxmlformats.org/officeDocument/2006/relationships/customXml" Target="../ink/ink72.xml"/><Relationship Id="rId27" Type="http://schemas.openxmlformats.org/officeDocument/2006/relationships/image" Target="../media/image52.png"/><Relationship Id="rId30" Type="http://schemas.openxmlformats.org/officeDocument/2006/relationships/customXml" Target="../ink/ink77.xml"/><Relationship Id="rId35" Type="http://schemas.openxmlformats.org/officeDocument/2006/relationships/customXml" Target="../ink/ink81.xml"/><Relationship Id="rId8" Type="http://schemas.openxmlformats.org/officeDocument/2006/relationships/customXml" Target="../ink/ink65.xml"/><Relationship Id="rId3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ustomXml" Target="../ink/ink85.xml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c-lyon.fr/l-enseignement-superieur-dans-la-region-academique-123616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4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7F94919-C939-9EBC-91F4-25E644296F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2404417"/>
            <a:ext cx="6858000" cy="1790700"/>
          </a:xfrm>
        </p:spPr>
        <p:txBody>
          <a:bodyPr>
            <a:normAutofit fontScale="90000"/>
          </a:bodyPr>
          <a:lstStyle/>
          <a:p>
            <a:r>
              <a:rPr lang="fr-FR" b="1" dirty="0"/>
              <a:t>Implantation stratégique d’une école avec un diagramme de Voronoï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D48D16B7-7073-77CD-0D04-C8DAD799A8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4336018"/>
            <a:ext cx="6858000" cy="1241822"/>
          </a:xfrm>
        </p:spPr>
        <p:txBody>
          <a:bodyPr/>
          <a:lstStyle/>
          <a:p>
            <a:r>
              <a:rPr lang="fr-FR" dirty="0"/>
              <a:t>Matéo CHARLES-MENNIER</a:t>
            </a:r>
          </a:p>
          <a:p>
            <a:endParaRPr lang="fr-FR" dirty="0"/>
          </a:p>
          <a:p>
            <a:r>
              <a:rPr lang="fr-FR" sz="1350" dirty="0"/>
              <a:t>Filière MPI, années 2022-2023, SCEI : 48162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AFB0C04-D1D4-E19F-51F3-66EE917E1CF6}"/>
              </a:ext>
            </a:extLst>
          </p:cNvPr>
          <p:cNvSpPr/>
          <p:nvPr/>
        </p:nvSpPr>
        <p:spPr>
          <a:xfrm>
            <a:off x="1143000" y="1729353"/>
            <a:ext cx="6923315" cy="14090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D86E39C-E8D3-1FA6-92FB-4EE0E4F3DA80}"/>
              </a:ext>
            </a:extLst>
          </p:cNvPr>
          <p:cNvSpPr/>
          <p:nvPr/>
        </p:nvSpPr>
        <p:spPr>
          <a:xfrm>
            <a:off x="1143001" y="4136029"/>
            <a:ext cx="6858000" cy="3428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Encre 5">
                <a:extLst>
                  <a:ext uri="{FF2B5EF4-FFF2-40B4-BE49-F238E27FC236}">
                    <a16:creationId xmlns:a16="http://schemas.microsoft.com/office/drawing/2014/main" id="{B7E53649-C1F8-D32B-4A4B-A535CF9EFCBF}"/>
                  </a:ext>
                </a:extLst>
              </p14:cNvPr>
              <p14:cNvContentPartPr/>
              <p14:nvPr/>
            </p14:nvContentPartPr>
            <p14:xfrm>
              <a:off x="7478396" y="5043407"/>
              <a:ext cx="270" cy="270"/>
            </p14:xfrm>
          </p:contentPart>
        </mc:Choice>
        <mc:Fallback xmlns="">
          <p:pic>
            <p:nvPicPr>
              <p:cNvPr id="6" name="Encre 5">
                <a:extLst>
                  <a:ext uri="{FF2B5EF4-FFF2-40B4-BE49-F238E27FC236}">
                    <a16:creationId xmlns:a16="http://schemas.microsoft.com/office/drawing/2014/main" id="{B7E53649-C1F8-D32B-4A4B-A535CF9EFCB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451666" y="5016677"/>
                <a:ext cx="54000" cy="54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583676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314F47D-F0E7-71F9-BA0B-1FE6D8124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3200" dirty="0">
                <a:solidFill>
                  <a:schemeClr val="accent5">
                    <a:lumMod val="75000"/>
                  </a:schemeClr>
                </a:solidFill>
              </a:rPr>
              <a:t>II) Optimisation de la complexité</a:t>
            </a:r>
            <a:endParaRPr lang="fr-FR" sz="3200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76BEADC-FB97-FDF2-0115-A368EED822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399" y="2266588"/>
            <a:ext cx="3307624" cy="4351338"/>
          </a:xfrm>
        </p:spPr>
        <p:txBody>
          <a:bodyPr/>
          <a:lstStyle/>
          <a:p>
            <a:pPr marL="0" indent="0">
              <a:buNone/>
            </a:pPr>
            <a:r>
              <a:rPr lang="fr-FR" sz="2400" dirty="0">
                <a:latin typeface="+mj-lt"/>
              </a:rPr>
              <a:t>O(n²)</a:t>
            </a:r>
          </a:p>
          <a:p>
            <a:pPr marL="0" indent="0">
              <a:buNone/>
            </a:pPr>
            <a:endParaRPr lang="fr-FR" sz="2400" dirty="0">
              <a:latin typeface="+mj-lt"/>
            </a:endParaRPr>
          </a:p>
          <a:p>
            <a:pPr marL="0" indent="0">
              <a:buNone/>
            </a:pPr>
            <a:r>
              <a:rPr lang="fr-FR" sz="2000" dirty="0">
                <a:latin typeface="+mj-lt"/>
              </a:rPr>
              <a:t>Recherche de cellules naïve</a:t>
            </a:r>
          </a:p>
          <a:p>
            <a:pPr marL="0" indent="0">
              <a:buNone/>
            </a:pPr>
            <a:endParaRPr lang="fr-FR" sz="2400" dirty="0">
              <a:latin typeface="+mj-lt"/>
            </a:endParaRPr>
          </a:p>
          <a:p>
            <a:pPr marL="0" indent="0">
              <a:buNone/>
            </a:pPr>
            <a:r>
              <a:rPr lang="fr-FR" sz="2000" dirty="0">
                <a:latin typeface="+mj-lt"/>
              </a:rPr>
              <a:t>Placement des points dans un ordre quelconque</a:t>
            </a:r>
          </a:p>
          <a:p>
            <a:pPr marL="0" indent="0">
              <a:buNone/>
            </a:pPr>
            <a:endParaRPr lang="fr-FR" sz="2400" dirty="0">
              <a:latin typeface="+mj-lt"/>
            </a:endParaRPr>
          </a:p>
          <a:p>
            <a:pPr marL="0" indent="0">
              <a:buNone/>
            </a:pPr>
            <a:endParaRPr lang="fr-FR" sz="2400" dirty="0">
              <a:latin typeface="+mj-lt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718FB75F-A5E7-FA49-C903-D6089D818CDB}"/>
              </a:ext>
            </a:extLst>
          </p:cNvPr>
          <p:cNvSpPr txBox="1"/>
          <p:nvPr/>
        </p:nvSpPr>
        <p:spPr>
          <a:xfrm>
            <a:off x="4990011" y="2198978"/>
            <a:ext cx="3814354" cy="47397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latin typeface="+mj-lt"/>
              </a:rPr>
              <a:t>O(n) en moyenne</a:t>
            </a:r>
          </a:p>
          <a:p>
            <a:endParaRPr lang="fr-FR" dirty="0"/>
          </a:p>
          <a:p>
            <a:endParaRPr lang="fr-FR" dirty="0"/>
          </a:p>
          <a:p>
            <a:r>
              <a:rPr lang="fr-FR" sz="2000" dirty="0">
                <a:latin typeface="+mj-lt"/>
              </a:rPr>
              <a:t>Recherche des plus proches voisins</a:t>
            </a:r>
          </a:p>
          <a:p>
            <a:endParaRPr lang="fr-FR" sz="2000" dirty="0"/>
          </a:p>
          <a:p>
            <a:endParaRPr lang="fr-FR" dirty="0"/>
          </a:p>
          <a:p>
            <a:r>
              <a:rPr lang="fr-FR" sz="2000" dirty="0">
                <a:latin typeface="+mj-lt"/>
              </a:rPr>
              <a:t>Uniformisation du placement avec un arbre quaternaire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5" name="Flèche : droite 4">
            <a:extLst>
              <a:ext uri="{FF2B5EF4-FFF2-40B4-BE49-F238E27FC236}">
                <a16:creationId xmlns:a16="http://schemas.microsoft.com/office/drawing/2014/main" id="{535C14C9-DE5A-9EB3-EA8A-0A0B2E32A164}"/>
              </a:ext>
            </a:extLst>
          </p:cNvPr>
          <p:cNvSpPr/>
          <p:nvPr/>
        </p:nvSpPr>
        <p:spPr>
          <a:xfrm>
            <a:off x="3953692" y="3525883"/>
            <a:ext cx="740228" cy="298269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F528FF6-D311-5395-466D-8F83C8A5F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CFC45C-3E13-4AC5-9212-E0C9D06839BC}" type="slidenum">
              <a:rPr lang="fr-FR" smtClean="0"/>
              <a:t>10</a:t>
            </a:fld>
            <a:r>
              <a:rPr lang="fr-FR" dirty="0"/>
              <a:t>/25</a:t>
            </a:r>
          </a:p>
        </p:txBody>
      </p:sp>
    </p:spTree>
    <p:extLst>
      <p:ext uri="{BB962C8B-B14F-4D97-AF65-F5344CB8AC3E}">
        <p14:creationId xmlns:p14="http://schemas.microsoft.com/office/powerpoint/2010/main" val="41733150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DB81A73-5B9F-5502-5B0D-FD6C6E670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sz="3200" dirty="0">
                <a:solidFill>
                  <a:schemeClr val="accent5">
                    <a:lumMod val="75000"/>
                  </a:schemeClr>
                </a:solidFill>
              </a:rPr>
              <a:t>II) Optimisation de la complexité</a:t>
            </a:r>
            <a:br>
              <a:rPr lang="fr-FR" dirty="0">
                <a:solidFill>
                  <a:schemeClr val="accent5">
                    <a:lumMod val="75000"/>
                  </a:schemeClr>
                </a:solidFill>
              </a:rPr>
            </a:br>
            <a:r>
              <a:rPr lang="fr-FR" sz="2800" dirty="0"/>
              <a:t>1. Recherche des plus proches voisins 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E36A1BEF-805F-42AE-3427-309DCDA3F8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1" y="1896565"/>
            <a:ext cx="5181600" cy="3803795"/>
          </a:xfr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Encre 5">
                <a:extLst>
                  <a:ext uri="{FF2B5EF4-FFF2-40B4-BE49-F238E27FC236}">
                    <a16:creationId xmlns:a16="http://schemas.microsoft.com/office/drawing/2014/main" id="{0B84091F-54FC-98B7-4CBE-BC7D07E31097}"/>
                  </a:ext>
                </a:extLst>
              </p14:cNvPr>
              <p14:cNvContentPartPr/>
              <p14:nvPr/>
            </p14:nvContentPartPr>
            <p14:xfrm>
              <a:off x="-294365" y="1379507"/>
              <a:ext cx="270" cy="270"/>
            </p14:xfrm>
          </p:contentPart>
        </mc:Choice>
        <mc:Fallback xmlns="">
          <p:pic>
            <p:nvPicPr>
              <p:cNvPr id="6" name="Encre 5">
                <a:extLst>
                  <a:ext uri="{FF2B5EF4-FFF2-40B4-BE49-F238E27FC236}">
                    <a16:creationId xmlns:a16="http://schemas.microsoft.com/office/drawing/2014/main" id="{0B84091F-54FC-98B7-4CBE-BC7D07E3109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321365" y="1352507"/>
                <a:ext cx="54000" cy="54000"/>
              </a:xfrm>
              <a:prstGeom prst="rect">
                <a:avLst/>
              </a:prstGeom>
            </p:spPr>
          </p:pic>
        </mc:Fallback>
      </mc:AlternateContent>
      <p:sp>
        <p:nvSpPr>
          <p:cNvPr id="3" name="Ellipse 2">
            <a:extLst>
              <a:ext uri="{FF2B5EF4-FFF2-40B4-BE49-F238E27FC236}">
                <a16:creationId xmlns:a16="http://schemas.microsoft.com/office/drawing/2014/main" id="{8F67CA9E-C5E8-BDB6-DB39-C461DD87BCCB}"/>
              </a:ext>
            </a:extLst>
          </p:cNvPr>
          <p:cNvSpPr/>
          <p:nvPr/>
        </p:nvSpPr>
        <p:spPr>
          <a:xfrm>
            <a:off x="5016136" y="4319452"/>
            <a:ext cx="191589" cy="19158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58418F6-4BD2-81CB-3C57-871832899C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CFC45C-3E13-4AC5-9212-E0C9D06839BC}" type="slidenum">
              <a:rPr lang="fr-FR" smtClean="0"/>
              <a:t>11</a:t>
            </a:fld>
            <a:r>
              <a:rPr lang="fr-FR" dirty="0"/>
              <a:t>/25</a:t>
            </a:r>
          </a:p>
        </p:txBody>
      </p:sp>
    </p:spTree>
    <p:extLst>
      <p:ext uri="{BB962C8B-B14F-4D97-AF65-F5344CB8AC3E}">
        <p14:creationId xmlns:p14="http://schemas.microsoft.com/office/powerpoint/2010/main" val="28786173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9ABE7B3-4AFF-421E-E182-D5AB39A5A6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sz="3200" dirty="0">
                <a:solidFill>
                  <a:schemeClr val="accent5">
                    <a:lumMod val="75000"/>
                  </a:schemeClr>
                </a:solidFill>
              </a:rPr>
              <a:t>II) Optimisation de la complexité</a:t>
            </a:r>
            <a:br>
              <a:rPr lang="fr-FR" dirty="0">
                <a:solidFill>
                  <a:schemeClr val="accent5">
                    <a:lumMod val="75000"/>
                  </a:schemeClr>
                </a:solidFill>
              </a:rPr>
            </a:br>
            <a:r>
              <a:rPr lang="fr-FR" sz="2800" dirty="0"/>
              <a:t>1. Recherche des plus proches voisins 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52952130-5121-1C1E-DE78-D4B380207F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1712" y="1690689"/>
            <a:ext cx="5329647" cy="4226960"/>
          </a:xfrm>
        </p:spPr>
      </p:pic>
      <p:sp>
        <p:nvSpPr>
          <p:cNvPr id="3" name="Ellipse 2">
            <a:extLst>
              <a:ext uri="{FF2B5EF4-FFF2-40B4-BE49-F238E27FC236}">
                <a16:creationId xmlns:a16="http://schemas.microsoft.com/office/drawing/2014/main" id="{6973C4C1-1F3E-5D80-CBA1-D468043BDF83}"/>
              </a:ext>
            </a:extLst>
          </p:cNvPr>
          <p:cNvSpPr/>
          <p:nvPr/>
        </p:nvSpPr>
        <p:spPr>
          <a:xfrm>
            <a:off x="5016136" y="4319452"/>
            <a:ext cx="191589" cy="19158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AB7D635-C211-1B28-E82E-C5707CD7E1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CFC45C-3E13-4AC5-9212-E0C9D06839BC}" type="slidenum">
              <a:rPr lang="fr-FR" smtClean="0"/>
              <a:t>12</a:t>
            </a:fld>
            <a:r>
              <a:rPr lang="fr-FR" dirty="0"/>
              <a:t>/25</a:t>
            </a:r>
          </a:p>
        </p:txBody>
      </p:sp>
    </p:spTree>
    <p:extLst>
      <p:ext uri="{BB962C8B-B14F-4D97-AF65-F5344CB8AC3E}">
        <p14:creationId xmlns:p14="http://schemas.microsoft.com/office/powerpoint/2010/main" val="41742563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7568E16-6EB5-3416-325D-2B34BC849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sz="3200" dirty="0">
                <a:solidFill>
                  <a:schemeClr val="accent5">
                    <a:lumMod val="75000"/>
                  </a:schemeClr>
                </a:solidFill>
              </a:rPr>
              <a:t>II) Optimisation de la complexité</a:t>
            </a:r>
            <a:br>
              <a:rPr lang="fr-FR" dirty="0">
                <a:solidFill>
                  <a:schemeClr val="accent5">
                    <a:lumMod val="75000"/>
                  </a:schemeClr>
                </a:solidFill>
              </a:rPr>
            </a:br>
            <a:r>
              <a:rPr lang="fr-FR" sz="2800" dirty="0"/>
              <a:t>1. Recherche des plus proches voisins 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213F5628-34A7-B7DF-11A9-A1B320FF17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2343" y="1934955"/>
            <a:ext cx="5068388" cy="3743919"/>
          </a:xfrm>
        </p:spPr>
      </p:pic>
      <p:sp>
        <p:nvSpPr>
          <p:cNvPr id="3" name="Ellipse 2">
            <a:extLst>
              <a:ext uri="{FF2B5EF4-FFF2-40B4-BE49-F238E27FC236}">
                <a16:creationId xmlns:a16="http://schemas.microsoft.com/office/drawing/2014/main" id="{848BC12A-0FFD-B25E-88DC-B92651BCB5A3}"/>
              </a:ext>
            </a:extLst>
          </p:cNvPr>
          <p:cNvSpPr/>
          <p:nvPr/>
        </p:nvSpPr>
        <p:spPr>
          <a:xfrm>
            <a:off x="5016136" y="4319452"/>
            <a:ext cx="191589" cy="19158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F2DD219-6CDF-D50E-31DD-F23F8BEA6A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CFC45C-3E13-4AC5-9212-E0C9D06839BC}" type="slidenum">
              <a:rPr lang="fr-FR" smtClean="0"/>
              <a:t>13</a:t>
            </a:fld>
            <a:r>
              <a:rPr lang="fr-FR" dirty="0"/>
              <a:t>/25</a:t>
            </a:r>
          </a:p>
        </p:txBody>
      </p:sp>
    </p:spTree>
    <p:extLst>
      <p:ext uri="{BB962C8B-B14F-4D97-AF65-F5344CB8AC3E}">
        <p14:creationId xmlns:p14="http://schemas.microsoft.com/office/powerpoint/2010/main" val="15595433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20DC4C4-E159-EDC7-DBD8-116463044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3200" dirty="0">
                <a:solidFill>
                  <a:schemeClr val="accent5">
                    <a:lumMod val="75000"/>
                  </a:schemeClr>
                </a:solidFill>
              </a:rPr>
              <a:t>II) Optimisation de la complexité</a:t>
            </a:r>
            <a:br>
              <a:rPr lang="fr-FR" sz="3675" dirty="0">
                <a:solidFill>
                  <a:schemeClr val="accent5">
                    <a:lumMod val="75000"/>
                  </a:schemeClr>
                </a:solidFill>
              </a:rPr>
            </a:br>
            <a:r>
              <a:rPr lang="fr-FR" sz="2800" dirty="0"/>
              <a:t>2. Arbre quaternaire (</a:t>
            </a:r>
            <a:r>
              <a:rPr lang="fr-FR" sz="2800" dirty="0" err="1"/>
              <a:t>quad-tree</a:t>
            </a:r>
            <a:r>
              <a:rPr lang="fr-FR" sz="2800" dirty="0"/>
              <a:t>) </a:t>
            </a:r>
            <a:br>
              <a:rPr lang="fr-FR" sz="2800" dirty="0"/>
            </a:br>
            <a:r>
              <a:rPr lang="fr-FR" sz="2800" dirty="0"/>
              <a:t>et technique de « </a:t>
            </a:r>
            <a:r>
              <a:rPr lang="fr-FR" sz="2800" dirty="0" err="1"/>
              <a:t>bucketing</a:t>
            </a:r>
            <a:r>
              <a:rPr lang="fr-FR" sz="2800" dirty="0"/>
              <a:t> »</a:t>
            </a:r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2CB2FD3F-2162-0953-8E95-5F7CA501A8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4260" y="2197504"/>
            <a:ext cx="4107656" cy="3164681"/>
          </a:xfr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Encre 7">
                <a:extLst>
                  <a:ext uri="{FF2B5EF4-FFF2-40B4-BE49-F238E27FC236}">
                    <a16:creationId xmlns:a16="http://schemas.microsoft.com/office/drawing/2014/main" id="{3EBD2337-F139-B7DE-E3C6-790B0F7892CE}"/>
                  </a:ext>
                </a:extLst>
              </p14:cNvPr>
              <p14:cNvContentPartPr/>
              <p14:nvPr/>
            </p14:nvContentPartPr>
            <p14:xfrm>
              <a:off x="2186396" y="2814557"/>
              <a:ext cx="143100" cy="36180"/>
            </p14:xfrm>
          </p:contentPart>
        </mc:Choice>
        <mc:Fallback xmlns="">
          <p:pic>
            <p:nvPicPr>
              <p:cNvPr id="8" name="Encre 7">
                <a:extLst>
                  <a:ext uri="{FF2B5EF4-FFF2-40B4-BE49-F238E27FC236}">
                    <a16:creationId xmlns:a16="http://schemas.microsoft.com/office/drawing/2014/main" id="{3EBD2337-F139-B7DE-E3C6-790B0F7892C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77407" y="2805874"/>
                <a:ext cx="160718" cy="539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Encre 8">
                <a:extLst>
                  <a:ext uri="{FF2B5EF4-FFF2-40B4-BE49-F238E27FC236}">
                    <a16:creationId xmlns:a16="http://schemas.microsoft.com/office/drawing/2014/main" id="{7B31704A-3150-0328-A2BC-3A3A1E49EEC7}"/>
                  </a:ext>
                </a:extLst>
              </p14:cNvPr>
              <p14:cNvContentPartPr/>
              <p14:nvPr/>
            </p14:nvContentPartPr>
            <p14:xfrm>
              <a:off x="2072456" y="2802677"/>
              <a:ext cx="238140" cy="40230"/>
            </p14:xfrm>
          </p:contentPart>
        </mc:Choice>
        <mc:Fallback xmlns="">
          <p:pic>
            <p:nvPicPr>
              <p:cNvPr id="9" name="Encre 8">
                <a:extLst>
                  <a:ext uri="{FF2B5EF4-FFF2-40B4-BE49-F238E27FC236}">
                    <a16:creationId xmlns:a16="http://schemas.microsoft.com/office/drawing/2014/main" id="{7B31704A-3150-0328-A2BC-3A3A1E49EEC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063463" y="2794056"/>
                <a:ext cx="255767" cy="57831"/>
              </a:xfrm>
              <a:prstGeom prst="rect">
                <a:avLst/>
              </a:prstGeom>
            </p:spPr>
          </p:pic>
        </mc:Fallback>
      </mc:AlternateContent>
      <p:grpSp>
        <p:nvGrpSpPr>
          <p:cNvPr id="17" name="Groupe 16">
            <a:extLst>
              <a:ext uri="{FF2B5EF4-FFF2-40B4-BE49-F238E27FC236}">
                <a16:creationId xmlns:a16="http://schemas.microsoft.com/office/drawing/2014/main" id="{A6E99B59-5D41-AF55-A2EB-CDE1339796F9}"/>
              </a:ext>
            </a:extLst>
          </p:cNvPr>
          <p:cNvGrpSpPr/>
          <p:nvPr/>
        </p:nvGrpSpPr>
        <p:grpSpPr>
          <a:xfrm>
            <a:off x="2102696" y="3348887"/>
            <a:ext cx="547830" cy="192780"/>
            <a:chOff x="2803594" y="3322183"/>
            <a:chExt cx="730440" cy="257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0" name="Encre 9">
                  <a:extLst>
                    <a:ext uri="{FF2B5EF4-FFF2-40B4-BE49-F238E27FC236}">
                      <a16:creationId xmlns:a16="http://schemas.microsoft.com/office/drawing/2014/main" id="{F6473C6C-CACD-A69D-AEEF-3AB6DA4CD6AA}"/>
                    </a:ext>
                  </a:extLst>
                </p14:cNvPr>
                <p14:cNvContentPartPr/>
                <p14:nvPr/>
              </p14:nvContentPartPr>
              <p14:xfrm>
                <a:off x="2803594" y="3355663"/>
                <a:ext cx="652320" cy="154440"/>
              </p14:xfrm>
            </p:contentPart>
          </mc:Choice>
          <mc:Fallback xmlns="">
            <p:pic>
              <p:nvPicPr>
                <p:cNvPr id="10" name="Encre 9">
                  <a:extLst>
                    <a:ext uri="{FF2B5EF4-FFF2-40B4-BE49-F238E27FC236}">
                      <a16:creationId xmlns:a16="http://schemas.microsoft.com/office/drawing/2014/main" id="{F6473C6C-CACD-A69D-AEEF-3AB6DA4CD6AA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791594" y="3343672"/>
                  <a:ext cx="675840" cy="17794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1" name="Encre 10">
                  <a:extLst>
                    <a:ext uri="{FF2B5EF4-FFF2-40B4-BE49-F238E27FC236}">
                      <a16:creationId xmlns:a16="http://schemas.microsoft.com/office/drawing/2014/main" id="{23455D90-8AFB-0E5F-0E66-17880E686FAB}"/>
                    </a:ext>
                  </a:extLst>
                </p14:cNvPr>
                <p14:cNvContentPartPr/>
                <p14:nvPr/>
              </p14:nvContentPartPr>
              <p14:xfrm>
                <a:off x="2969554" y="3366463"/>
                <a:ext cx="353160" cy="130320"/>
              </p14:xfrm>
            </p:contentPart>
          </mc:Choice>
          <mc:Fallback xmlns="">
            <p:pic>
              <p:nvPicPr>
                <p:cNvPr id="11" name="Encre 10">
                  <a:extLst>
                    <a:ext uri="{FF2B5EF4-FFF2-40B4-BE49-F238E27FC236}">
                      <a16:creationId xmlns:a16="http://schemas.microsoft.com/office/drawing/2014/main" id="{23455D90-8AFB-0E5F-0E66-17880E686FAB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957558" y="3354485"/>
                  <a:ext cx="376672" cy="15379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2" name="Encre 11">
                  <a:extLst>
                    <a:ext uri="{FF2B5EF4-FFF2-40B4-BE49-F238E27FC236}">
                      <a16:creationId xmlns:a16="http://schemas.microsoft.com/office/drawing/2014/main" id="{4285AE4C-4D40-4EE5-9D29-368A471B1162}"/>
                    </a:ext>
                  </a:extLst>
                </p14:cNvPr>
                <p14:cNvContentPartPr/>
                <p14:nvPr/>
              </p14:nvContentPartPr>
              <p14:xfrm>
                <a:off x="2858314" y="3322183"/>
                <a:ext cx="655200" cy="257040"/>
              </p14:xfrm>
            </p:contentPart>
          </mc:Choice>
          <mc:Fallback xmlns="">
            <p:pic>
              <p:nvPicPr>
                <p:cNvPr id="12" name="Encre 11">
                  <a:extLst>
                    <a:ext uri="{FF2B5EF4-FFF2-40B4-BE49-F238E27FC236}">
                      <a16:creationId xmlns:a16="http://schemas.microsoft.com/office/drawing/2014/main" id="{4285AE4C-4D40-4EE5-9D29-368A471B1162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846314" y="3310194"/>
                  <a:ext cx="678720" cy="28053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3" name="Encre 12">
                  <a:extLst>
                    <a:ext uri="{FF2B5EF4-FFF2-40B4-BE49-F238E27FC236}">
                      <a16:creationId xmlns:a16="http://schemas.microsoft.com/office/drawing/2014/main" id="{07F3CA5D-F344-45F2-CF42-094731B7180D}"/>
                    </a:ext>
                  </a:extLst>
                </p14:cNvPr>
                <p14:cNvContentPartPr/>
                <p14:nvPr/>
              </p14:nvContentPartPr>
              <p14:xfrm>
                <a:off x="2926714" y="3437743"/>
                <a:ext cx="442800" cy="20520"/>
              </p14:xfrm>
            </p:contentPart>
          </mc:Choice>
          <mc:Fallback xmlns="">
            <p:pic>
              <p:nvPicPr>
                <p:cNvPr id="13" name="Encre 12">
                  <a:extLst>
                    <a:ext uri="{FF2B5EF4-FFF2-40B4-BE49-F238E27FC236}">
                      <a16:creationId xmlns:a16="http://schemas.microsoft.com/office/drawing/2014/main" id="{07F3CA5D-F344-45F2-CF42-094731B7180D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915200" y="3425813"/>
                  <a:ext cx="466307" cy="4390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5" name="Encre 14">
                  <a:extLst>
                    <a:ext uri="{FF2B5EF4-FFF2-40B4-BE49-F238E27FC236}">
                      <a16:creationId xmlns:a16="http://schemas.microsoft.com/office/drawing/2014/main" id="{BFDA7DCE-F9B4-0AF5-947A-7A0A01D96F68}"/>
                    </a:ext>
                  </a:extLst>
                </p14:cNvPr>
                <p14:cNvContentPartPr/>
                <p14:nvPr/>
              </p14:nvContentPartPr>
              <p14:xfrm>
                <a:off x="2932834" y="3384823"/>
                <a:ext cx="601200" cy="108720"/>
              </p14:xfrm>
            </p:contentPart>
          </mc:Choice>
          <mc:Fallback xmlns="">
            <p:pic>
              <p:nvPicPr>
                <p:cNvPr id="15" name="Encre 14">
                  <a:extLst>
                    <a:ext uri="{FF2B5EF4-FFF2-40B4-BE49-F238E27FC236}">
                      <a16:creationId xmlns:a16="http://schemas.microsoft.com/office/drawing/2014/main" id="{BFDA7DCE-F9B4-0AF5-947A-7A0A01D96F68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884815" y="3337408"/>
                  <a:ext cx="696758" cy="20403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6" name="Encre 15">
                  <a:extLst>
                    <a:ext uri="{FF2B5EF4-FFF2-40B4-BE49-F238E27FC236}">
                      <a16:creationId xmlns:a16="http://schemas.microsoft.com/office/drawing/2014/main" id="{42139D3C-ED18-A717-688B-CFC8B32434E1}"/>
                    </a:ext>
                  </a:extLst>
                </p14:cNvPr>
                <p14:cNvContentPartPr/>
                <p14:nvPr/>
              </p14:nvContentPartPr>
              <p14:xfrm>
                <a:off x="2954794" y="3465823"/>
                <a:ext cx="443880" cy="52200"/>
              </p14:xfrm>
            </p:contentPart>
          </mc:Choice>
          <mc:Fallback xmlns="">
            <p:pic>
              <p:nvPicPr>
                <p:cNvPr id="16" name="Encre 15">
                  <a:extLst>
                    <a:ext uri="{FF2B5EF4-FFF2-40B4-BE49-F238E27FC236}">
                      <a16:creationId xmlns:a16="http://schemas.microsoft.com/office/drawing/2014/main" id="{42139D3C-ED18-A717-688B-CFC8B32434E1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2907287" y="3417933"/>
                  <a:ext cx="539374" cy="147501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8" name="Encre 17">
                <a:extLst>
                  <a:ext uri="{FF2B5EF4-FFF2-40B4-BE49-F238E27FC236}">
                    <a16:creationId xmlns:a16="http://schemas.microsoft.com/office/drawing/2014/main" id="{1D09C1F2-DF80-1DD5-45DB-F5363D0D14E9}"/>
                  </a:ext>
                </a:extLst>
              </p14:cNvPr>
              <p14:cNvContentPartPr/>
              <p14:nvPr/>
            </p14:nvContentPartPr>
            <p14:xfrm>
              <a:off x="2164526" y="3756317"/>
              <a:ext cx="49950" cy="451440"/>
            </p14:xfrm>
          </p:contentPart>
        </mc:Choice>
        <mc:Fallback xmlns="">
          <p:pic>
            <p:nvPicPr>
              <p:cNvPr id="18" name="Encre 17">
                <a:extLst>
                  <a:ext uri="{FF2B5EF4-FFF2-40B4-BE49-F238E27FC236}">
                    <a16:creationId xmlns:a16="http://schemas.microsoft.com/office/drawing/2014/main" id="{1D09C1F2-DF80-1DD5-45DB-F5363D0D14E9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2128591" y="3720317"/>
                <a:ext cx="121461" cy="523080"/>
              </a:xfrm>
              <a:prstGeom prst="rect">
                <a:avLst/>
              </a:prstGeom>
            </p:spPr>
          </p:pic>
        </mc:Fallback>
      </mc:AlternateContent>
      <p:grpSp>
        <p:nvGrpSpPr>
          <p:cNvPr id="21" name="Groupe 20">
            <a:extLst>
              <a:ext uri="{FF2B5EF4-FFF2-40B4-BE49-F238E27FC236}">
                <a16:creationId xmlns:a16="http://schemas.microsoft.com/office/drawing/2014/main" id="{16914911-CC63-7AB3-1164-7C900333239F}"/>
              </a:ext>
            </a:extLst>
          </p:cNvPr>
          <p:cNvGrpSpPr/>
          <p:nvPr/>
        </p:nvGrpSpPr>
        <p:grpSpPr>
          <a:xfrm>
            <a:off x="2119166" y="4820927"/>
            <a:ext cx="498690" cy="775710"/>
            <a:chOff x="2825554" y="5284903"/>
            <a:chExt cx="664920" cy="1034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9" name="Encre 18">
                  <a:extLst>
                    <a:ext uri="{FF2B5EF4-FFF2-40B4-BE49-F238E27FC236}">
                      <a16:creationId xmlns:a16="http://schemas.microsoft.com/office/drawing/2014/main" id="{AFA5C838-BF66-0C47-6D4C-809694435FEE}"/>
                    </a:ext>
                  </a:extLst>
                </p14:cNvPr>
                <p14:cNvContentPartPr/>
                <p14:nvPr/>
              </p14:nvContentPartPr>
              <p14:xfrm>
                <a:off x="2825554" y="5284903"/>
                <a:ext cx="664920" cy="1034280"/>
              </p14:xfrm>
            </p:contentPart>
          </mc:Choice>
          <mc:Fallback xmlns="">
            <p:pic>
              <p:nvPicPr>
                <p:cNvPr id="19" name="Encre 18">
                  <a:extLst>
                    <a:ext uri="{FF2B5EF4-FFF2-40B4-BE49-F238E27FC236}">
                      <a16:creationId xmlns:a16="http://schemas.microsoft.com/office/drawing/2014/main" id="{AFA5C838-BF66-0C47-6D4C-809694435FEE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2777580" y="5237389"/>
                  <a:ext cx="760388" cy="112978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0" name="Encre 19">
                  <a:extLst>
                    <a:ext uri="{FF2B5EF4-FFF2-40B4-BE49-F238E27FC236}">
                      <a16:creationId xmlns:a16="http://schemas.microsoft.com/office/drawing/2014/main" id="{0DDDF1CA-32B7-B050-5487-554548172399}"/>
                    </a:ext>
                  </a:extLst>
                </p14:cNvPr>
                <p14:cNvContentPartPr/>
                <p14:nvPr/>
              </p14:nvContentPartPr>
              <p14:xfrm>
                <a:off x="2964874" y="5432503"/>
                <a:ext cx="275040" cy="608400"/>
              </p14:xfrm>
            </p:contentPart>
          </mc:Choice>
          <mc:Fallback xmlns="">
            <p:pic>
              <p:nvPicPr>
                <p:cNvPr id="20" name="Encre 19">
                  <a:extLst>
                    <a:ext uri="{FF2B5EF4-FFF2-40B4-BE49-F238E27FC236}">
                      <a16:creationId xmlns:a16="http://schemas.microsoft.com/office/drawing/2014/main" id="{0DDDF1CA-32B7-B050-5487-554548172399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2916874" y="5384484"/>
                  <a:ext cx="370560" cy="703958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24" name="Image 23">
            <a:extLst>
              <a:ext uri="{FF2B5EF4-FFF2-40B4-BE49-F238E27FC236}">
                <a16:creationId xmlns:a16="http://schemas.microsoft.com/office/drawing/2014/main" id="{F595CD80-9912-F7F7-0059-F1F0CDC06D9C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2389438" y="4814769"/>
            <a:ext cx="450056" cy="342900"/>
          </a:xfrm>
          <a:prstGeom prst="rect">
            <a:avLst/>
          </a:prstGeom>
        </p:spPr>
      </p:pic>
      <p:sp>
        <p:nvSpPr>
          <p:cNvPr id="25" name="ZoneTexte 24">
            <a:extLst>
              <a:ext uri="{FF2B5EF4-FFF2-40B4-BE49-F238E27FC236}">
                <a16:creationId xmlns:a16="http://schemas.microsoft.com/office/drawing/2014/main" id="{E8F7DD88-2BD4-49E0-7CAC-7DD5D9A60050}"/>
              </a:ext>
            </a:extLst>
          </p:cNvPr>
          <p:cNvSpPr txBox="1"/>
          <p:nvPr/>
        </p:nvSpPr>
        <p:spPr>
          <a:xfrm>
            <a:off x="3831540" y="5568918"/>
            <a:ext cx="1286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>
                <a:latin typeface="+mj-lt"/>
              </a:rPr>
              <a:t>Figure 4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B5CAEC70-9775-B0DB-C68B-8CDFFF91AA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CFC45C-3E13-4AC5-9212-E0C9D06839BC}" type="slidenum">
              <a:rPr lang="fr-FR" smtClean="0"/>
              <a:t>14</a:t>
            </a:fld>
            <a:r>
              <a:rPr lang="fr-FR" dirty="0"/>
              <a:t>/25</a:t>
            </a:r>
          </a:p>
        </p:txBody>
      </p:sp>
    </p:spTree>
    <p:extLst>
      <p:ext uri="{BB962C8B-B14F-4D97-AF65-F5344CB8AC3E}">
        <p14:creationId xmlns:p14="http://schemas.microsoft.com/office/powerpoint/2010/main" val="698973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2E86C0A-6BD9-0DE0-DA8D-D359EA752C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3200" dirty="0">
                <a:solidFill>
                  <a:schemeClr val="accent5">
                    <a:lumMod val="75000"/>
                  </a:schemeClr>
                </a:solidFill>
              </a:rPr>
              <a:t>II) Optimisation de la complexité</a:t>
            </a:r>
            <a:br>
              <a:rPr lang="fr-FR" sz="4950" dirty="0">
                <a:solidFill>
                  <a:schemeClr val="accent5">
                    <a:lumMod val="75000"/>
                  </a:schemeClr>
                </a:solidFill>
              </a:rPr>
            </a:br>
            <a:r>
              <a:rPr lang="fr-FR" sz="2800" dirty="0"/>
              <a:t>2. Arbre quaternaire (</a:t>
            </a:r>
            <a:r>
              <a:rPr lang="fr-FR" sz="2800" dirty="0" err="1"/>
              <a:t>quad-tree</a:t>
            </a:r>
            <a:r>
              <a:rPr lang="fr-FR" sz="2800" dirty="0"/>
              <a:t>)</a:t>
            </a:r>
            <a:br>
              <a:rPr lang="fr-FR" sz="2800" dirty="0"/>
            </a:br>
            <a:r>
              <a:rPr lang="fr-FR" sz="2800" dirty="0"/>
              <a:t> et technique de « </a:t>
            </a:r>
            <a:r>
              <a:rPr lang="fr-FR" sz="2800" dirty="0" err="1"/>
              <a:t>bucketing</a:t>
            </a:r>
            <a:r>
              <a:rPr lang="fr-FR" sz="2800" dirty="0"/>
              <a:t> »</a:t>
            </a:r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82D59ED3-B483-1092-6F8D-7EF797780E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12615" y="2250295"/>
            <a:ext cx="4100513" cy="872303"/>
          </a:xfr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87031E69-641E-FEF6-9A14-8927426C36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236" y="2402647"/>
            <a:ext cx="3086100" cy="299323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Encre 9">
                <a:extLst>
                  <a:ext uri="{FF2B5EF4-FFF2-40B4-BE49-F238E27FC236}">
                    <a16:creationId xmlns:a16="http://schemas.microsoft.com/office/drawing/2014/main" id="{B4140000-F291-F30D-533B-89D68D9CACF6}"/>
                  </a:ext>
                </a:extLst>
              </p14:cNvPr>
              <p14:cNvContentPartPr/>
              <p14:nvPr/>
            </p14:nvContentPartPr>
            <p14:xfrm>
              <a:off x="4532696" y="3430157"/>
              <a:ext cx="270" cy="270"/>
            </p14:xfrm>
          </p:contentPart>
        </mc:Choice>
        <mc:Fallback xmlns="">
          <p:pic>
            <p:nvPicPr>
              <p:cNvPr id="10" name="Encre 9">
                <a:extLst>
                  <a:ext uri="{FF2B5EF4-FFF2-40B4-BE49-F238E27FC236}">
                    <a16:creationId xmlns:a16="http://schemas.microsoft.com/office/drawing/2014/main" id="{B4140000-F291-F30D-533B-89D68D9CACF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505966" y="3403157"/>
                <a:ext cx="54000" cy="54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2" name="Groupe 11">
            <a:extLst>
              <a:ext uri="{FF2B5EF4-FFF2-40B4-BE49-F238E27FC236}">
                <a16:creationId xmlns:a16="http://schemas.microsoft.com/office/drawing/2014/main" id="{9877820A-3DE1-5B70-9355-B386047ED5F6}"/>
              </a:ext>
            </a:extLst>
          </p:cNvPr>
          <p:cNvGrpSpPr/>
          <p:nvPr/>
        </p:nvGrpSpPr>
        <p:grpSpPr>
          <a:xfrm>
            <a:off x="4408226" y="3408287"/>
            <a:ext cx="204390" cy="42660"/>
            <a:chOff x="5877634" y="3401383"/>
            <a:chExt cx="272520" cy="5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8" name="Encre 7">
                  <a:extLst>
                    <a:ext uri="{FF2B5EF4-FFF2-40B4-BE49-F238E27FC236}">
                      <a16:creationId xmlns:a16="http://schemas.microsoft.com/office/drawing/2014/main" id="{4FEB6654-95CC-8A44-026E-A07BFEAD2CF1}"/>
                    </a:ext>
                  </a:extLst>
                </p14:cNvPr>
                <p14:cNvContentPartPr/>
                <p14:nvPr/>
              </p14:nvContentPartPr>
              <p14:xfrm>
                <a:off x="6122794" y="3401383"/>
                <a:ext cx="27360" cy="56880"/>
              </p14:xfrm>
            </p:contentPart>
          </mc:Choice>
          <mc:Fallback xmlns="">
            <p:pic>
              <p:nvPicPr>
                <p:cNvPr id="8" name="Encre 7">
                  <a:extLst>
                    <a:ext uri="{FF2B5EF4-FFF2-40B4-BE49-F238E27FC236}">
                      <a16:creationId xmlns:a16="http://schemas.microsoft.com/office/drawing/2014/main" id="{4FEB6654-95CC-8A44-026E-A07BFEAD2CF1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074794" y="3354063"/>
                  <a:ext cx="122880" cy="15199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9" name="Encre 8">
                  <a:extLst>
                    <a:ext uri="{FF2B5EF4-FFF2-40B4-BE49-F238E27FC236}">
                      <a16:creationId xmlns:a16="http://schemas.microsoft.com/office/drawing/2014/main" id="{0B22F82A-ED69-72AE-BBC2-A3F1E29347B5}"/>
                    </a:ext>
                  </a:extLst>
                </p14:cNvPr>
                <p14:cNvContentPartPr/>
                <p14:nvPr/>
              </p14:nvContentPartPr>
              <p14:xfrm>
                <a:off x="5877634" y="3422263"/>
                <a:ext cx="360" cy="360"/>
              </p14:xfrm>
            </p:contentPart>
          </mc:Choice>
          <mc:Fallback xmlns="">
            <p:pic>
              <p:nvPicPr>
                <p:cNvPr id="9" name="Encre 8">
                  <a:extLst>
                    <a:ext uri="{FF2B5EF4-FFF2-40B4-BE49-F238E27FC236}">
                      <a16:creationId xmlns:a16="http://schemas.microsoft.com/office/drawing/2014/main" id="{0B22F82A-ED69-72AE-BBC2-A3F1E29347B5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841994" y="3386263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1" name="Encre 10">
                  <a:extLst>
                    <a:ext uri="{FF2B5EF4-FFF2-40B4-BE49-F238E27FC236}">
                      <a16:creationId xmlns:a16="http://schemas.microsoft.com/office/drawing/2014/main" id="{AB020F61-83F8-7101-B3E9-77B27C6CB229}"/>
                    </a:ext>
                  </a:extLst>
                </p14:cNvPr>
                <p14:cNvContentPartPr/>
                <p14:nvPr/>
              </p14:nvContentPartPr>
              <p14:xfrm>
                <a:off x="5982394" y="3439543"/>
                <a:ext cx="360" cy="360"/>
              </p14:xfrm>
            </p:contentPart>
          </mc:Choice>
          <mc:Fallback xmlns="">
            <p:pic>
              <p:nvPicPr>
                <p:cNvPr id="11" name="Encre 10">
                  <a:extLst>
                    <a:ext uri="{FF2B5EF4-FFF2-40B4-BE49-F238E27FC236}">
                      <a16:creationId xmlns:a16="http://schemas.microsoft.com/office/drawing/2014/main" id="{AB020F61-83F8-7101-B3E9-77B27C6CB229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946754" y="3403543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3" name="Encre 12">
                <a:extLst>
                  <a:ext uri="{FF2B5EF4-FFF2-40B4-BE49-F238E27FC236}">
                    <a16:creationId xmlns:a16="http://schemas.microsoft.com/office/drawing/2014/main" id="{88FBDA3D-8495-4F96-46A6-670A829F538C}"/>
                  </a:ext>
                </a:extLst>
              </p14:cNvPr>
              <p14:cNvContentPartPr/>
              <p14:nvPr/>
            </p14:nvContentPartPr>
            <p14:xfrm>
              <a:off x="5865146" y="3404237"/>
              <a:ext cx="270" cy="270"/>
            </p14:xfrm>
          </p:contentPart>
        </mc:Choice>
        <mc:Fallback xmlns="">
          <p:pic>
            <p:nvPicPr>
              <p:cNvPr id="13" name="Encre 12">
                <a:extLst>
                  <a:ext uri="{FF2B5EF4-FFF2-40B4-BE49-F238E27FC236}">
                    <a16:creationId xmlns:a16="http://schemas.microsoft.com/office/drawing/2014/main" id="{88FBDA3D-8495-4F96-46A6-670A829F538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838146" y="3377237"/>
                <a:ext cx="54000" cy="5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4" name="Encre 13">
                <a:extLst>
                  <a:ext uri="{FF2B5EF4-FFF2-40B4-BE49-F238E27FC236}">
                    <a16:creationId xmlns:a16="http://schemas.microsoft.com/office/drawing/2014/main" id="{6B4A1149-5B20-5EE9-F17D-323447E719E1}"/>
                  </a:ext>
                </a:extLst>
              </p14:cNvPr>
              <p14:cNvContentPartPr/>
              <p14:nvPr/>
            </p14:nvContentPartPr>
            <p14:xfrm>
              <a:off x="5688836" y="3410987"/>
              <a:ext cx="270" cy="270"/>
            </p14:xfrm>
          </p:contentPart>
        </mc:Choice>
        <mc:Fallback xmlns="">
          <p:pic>
            <p:nvPicPr>
              <p:cNvPr id="14" name="Encre 13">
                <a:extLst>
                  <a:ext uri="{FF2B5EF4-FFF2-40B4-BE49-F238E27FC236}">
                    <a16:creationId xmlns:a16="http://schemas.microsoft.com/office/drawing/2014/main" id="{6B4A1149-5B20-5EE9-F17D-323447E719E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661836" y="3383987"/>
                <a:ext cx="54000" cy="5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6" name="Encre 15">
                <a:extLst>
                  <a:ext uri="{FF2B5EF4-FFF2-40B4-BE49-F238E27FC236}">
                    <a16:creationId xmlns:a16="http://schemas.microsoft.com/office/drawing/2014/main" id="{B8D00DEF-ED60-1601-7365-BFED2E5E4721}"/>
                  </a:ext>
                </a:extLst>
              </p14:cNvPr>
              <p14:cNvContentPartPr/>
              <p14:nvPr/>
            </p14:nvContentPartPr>
            <p14:xfrm>
              <a:off x="5740946" y="3436907"/>
              <a:ext cx="270" cy="270"/>
            </p14:xfrm>
          </p:contentPart>
        </mc:Choice>
        <mc:Fallback xmlns="">
          <p:pic>
            <p:nvPicPr>
              <p:cNvPr id="16" name="Encre 15">
                <a:extLst>
                  <a:ext uri="{FF2B5EF4-FFF2-40B4-BE49-F238E27FC236}">
                    <a16:creationId xmlns:a16="http://schemas.microsoft.com/office/drawing/2014/main" id="{B8D00DEF-ED60-1601-7365-BFED2E5E472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714216" y="3409907"/>
                <a:ext cx="54000" cy="5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8" name="Encre 17">
                <a:extLst>
                  <a:ext uri="{FF2B5EF4-FFF2-40B4-BE49-F238E27FC236}">
                    <a16:creationId xmlns:a16="http://schemas.microsoft.com/office/drawing/2014/main" id="{451FC74F-839E-3ABC-F679-40025B7C73DA}"/>
                  </a:ext>
                </a:extLst>
              </p14:cNvPr>
              <p14:cNvContentPartPr/>
              <p14:nvPr/>
            </p14:nvContentPartPr>
            <p14:xfrm>
              <a:off x="5806286" y="3436907"/>
              <a:ext cx="270" cy="270"/>
            </p14:xfrm>
          </p:contentPart>
        </mc:Choice>
        <mc:Fallback xmlns="">
          <p:pic>
            <p:nvPicPr>
              <p:cNvPr id="18" name="Encre 17">
                <a:extLst>
                  <a:ext uri="{FF2B5EF4-FFF2-40B4-BE49-F238E27FC236}">
                    <a16:creationId xmlns:a16="http://schemas.microsoft.com/office/drawing/2014/main" id="{451FC74F-839E-3ABC-F679-40025B7C73D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779286" y="3409907"/>
                <a:ext cx="54000" cy="5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9" name="Encre 18">
                <a:extLst>
                  <a:ext uri="{FF2B5EF4-FFF2-40B4-BE49-F238E27FC236}">
                    <a16:creationId xmlns:a16="http://schemas.microsoft.com/office/drawing/2014/main" id="{684368C1-0D3B-0C7E-728D-B5520060ADF8}"/>
                  </a:ext>
                </a:extLst>
              </p14:cNvPr>
              <p14:cNvContentPartPr/>
              <p14:nvPr/>
            </p14:nvContentPartPr>
            <p14:xfrm>
              <a:off x="6949196" y="3410987"/>
              <a:ext cx="270" cy="270"/>
            </p14:xfrm>
          </p:contentPart>
        </mc:Choice>
        <mc:Fallback xmlns="">
          <p:pic>
            <p:nvPicPr>
              <p:cNvPr id="19" name="Encre 18">
                <a:extLst>
                  <a:ext uri="{FF2B5EF4-FFF2-40B4-BE49-F238E27FC236}">
                    <a16:creationId xmlns:a16="http://schemas.microsoft.com/office/drawing/2014/main" id="{684368C1-0D3B-0C7E-728D-B5520060ADF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922466" y="3383987"/>
                <a:ext cx="54000" cy="5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0" name="Encre 19">
                <a:extLst>
                  <a:ext uri="{FF2B5EF4-FFF2-40B4-BE49-F238E27FC236}">
                    <a16:creationId xmlns:a16="http://schemas.microsoft.com/office/drawing/2014/main" id="{DD85A422-FD2D-2F1A-93DE-F3890604DE5F}"/>
                  </a:ext>
                </a:extLst>
              </p14:cNvPr>
              <p14:cNvContentPartPr/>
              <p14:nvPr/>
            </p14:nvContentPartPr>
            <p14:xfrm>
              <a:off x="7001576" y="3443387"/>
              <a:ext cx="270" cy="270"/>
            </p14:xfrm>
          </p:contentPart>
        </mc:Choice>
        <mc:Fallback xmlns="">
          <p:pic>
            <p:nvPicPr>
              <p:cNvPr id="20" name="Encre 19">
                <a:extLst>
                  <a:ext uri="{FF2B5EF4-FFF2-40B4-BE49-F238E27FC236}">
                    <a16:creationId xmlns:a16="http://schemas.microsoft.com/office/drawing/2014/main" id="{DD85A422-FD2D-2F1A-93DE-F3890604DE5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974576" y="3416657"/>
                <a:ext cx="54000" cy="5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1" name="Encre 20">
                <a:extLst>
                  <a:ext uri="{FF2B5EF4-FFF2-40B4-BE49-F238E27FC236}">
                    <a16:creationId xmlns:a16="http://schemas.microsoft.com/office/drawing/2014/main" id="{AFF31909-63B9-8DC1-5731-D8CF6F931527}"/>
                  </a:ext>
                </a:extLst>
              </p14:cNvPr>
              <p14:cNvContentPartPr/>
              <p14:nvPr/>
            </p14:nvContentPartPr>
            <p14:xfrm>
              <a:off x="7139006" y="3404237"/>
              <a:ext cx="270" cy="270"/>
            </p14:xfrm>
          </p:contentPart>
        </mc:Choice>
        <mc:Fallback xmlns="">
          <p:pic>
            <p:nvPicPr>
              <p:cNvPr id="21" name="Encre 20">
                <a:extLst>
                  <a:ext uri="{FF2B5EF4-FFF2-40B4-BE49-F238E27FC236}">
                    <a16:creationId xmlns:a16="http://schemas.microsoft.com/office/drawing/2014/main" id="{AFF31909-63B9-8DC1-5731-D8CF6F93152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112006" y="3377237"/>
                <a:ext cx="54000" cy="5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2" name="Encre 21">
                <a:extLst>
                  <a:ext uri="{FF2B5EF4-FFF2-40B4-BE49-F238E27FC236}">
                    <a16:creationId xmlns:a16="http://schemas.microsoft.com/office/drawing/2014/main" id="{0F3C3446-A1D4-6231-8E38-27DA631F7CA0}"/>
                  </a:ext>
                </a:extLst>
              </p14:cNvPr>
              <p14:cNvContentPartPr/>
              <p14:nvPr/>
            </p14:nvContentPartPr>
            <p14:xfrm>
              <a:off x="7073396" y="3443387"/>
              <a:ext cx="270" cy="270"/>
            </p14:xfrm>
          </p:contentPart>
        </mc:Choice>
        <mc:Fallback xmlns="">
          <p:pic>
            <p:nvPicPr>
              <p:cNvPr id="22" name="Encre 21">
                <a:extLst>
                  <a:ext uri="{FF2B5EF4-FFF2-40B4-BE49-F238E27FC236}">
                    <a16:creationId xmlns:a16="http://schemas.microsoft.com/office/drawing/2014/main" id="{0F3C3446-A1D4-6231-8E38-27DA631F7CA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046396" y="3416657"/>
                <a:ext cx="54000" cy="5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6" name="Encre 25">
                <a:extLst>
                  <a:ext uri="{FF2B5EF4-FFF2-40B4-BE49-F238E27FC236}">
                    <a16:creationId xmlns:a16="http://schemas.microsoft.com/office/drawing/2014/main" id="{90F9EF58-D734-6827-7026-63B05CCE487C}"/>
                  </a:ext>
                </a:extLst>
              </p14:cNvPr>
              <p14:cNvContentPartPr/>
              <p14:nvPr/>
            </p14:nvContentPartPr>
            <p14:xfrm>
              <a:off x="8209826" y="3436907"/>
              <a:ext cx="270" cy="270"/>
            </p14:xfrm>
          </p:contentPart>
        </mc:Choice>
        <mc:Fallback xmlns="">
          <p:pic>
            <p:nvPicPr>
              <p:cNvPr id="26" name="Encre 25">
                <a:extLst>
                  <a:ext uri="{FF2B5EF4-FFF2-40B4-BE49-F238E27FC236}">
                    <a16:creationId xmlns:a16="http://schemas.microsoft.com/office/drawing/2014/main" id="{90F9EF58-D734-6827-7026-63B05CCE487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182826" y="3409907"/>
                <a:ext cx="54000" cy="5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28" name="Encre 27">
                <a:extLst>
                  <a:ext uri="{FF2B5EF4-FFF2-40B4-BE49-F238E27FC236}">
                    <a16:creationId xmlns:a16="http://schemas.microsoft.com/office/drawing/2014/main" id="{C5974636-7E08-AF1B-0C19-72EAA690CF65}"/>
                  </a:ext>
                </a:extLst>
              </p14:cNvPr>
              <p14:cNvContentPartPr/>
              <p14:nvPr/>
            </p14:nvContentPartPr>
            <p14:xfrm>
              <a:off x="8236016" y="3430157"/>
              <a:ext cx="270" cy="270"/>
            </p14:xfrm>
          </p:contentPart>
        </mc:Choice>
        <mc:Fallback xmlns="">
          <p:pic>
            <p:nvPicPr>
              <p:cNvPr id="28" name="Encre 27">
                <a:extLst>
                  <a:ext uri="{FF2B5EF4-FFF2-40B4-BE49-F238E27FC236}">
                    <a16:creationId xmlns:a16="http://schemas.microsoft.com/office/drawing/2014/main" id="{C5974636-7E08-AF1B-0C19-72EAA690CF6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209286" y="3403157"/>
                <a:ext cx="54000" cy="5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30" name="Encre 29">
                <a:extLst>
                  <a:ext uri="{FF2B5EF4-FFF2-40B4-BE49-F238E27FC236}">
                    <a16:creationId xmlns:a16="http://schemas.microsoft.com/office/drawing/2014/main" id="{1BD6B31A-75CF-59A2-DC36-449D9FA5A813}"/>
                  </a:ext>
                </a:extLst>
              </p14:cNvPr>
              <p14:cNvContentPartPr/>
              <p14:nvPr/>
            </p14:nvContentPartPr>
            <p14:xfrm>
              <a:off x="8392616" y="3417197"/>
              <a:ext cx="270" cy="270"/>
            </p14:xfrm>
          </p:contentPart>
        </mc:Choice>
        <mc:Fallback xmlns="">
          <p:pic>
            <p:nvPicPr>
              <p:cNvPr id="30" name="Encre 29">
                <a:extLst>
                  <a:ext uri="{FF2B5EF4-FFF2-40B4-BE49-F238E27FC236}">
                    <a16:creationId xmlns:a16="http://schemas.microsoft.com/office/drawing/2014/main" id="{1BD6B31A-75CF-59A2-DC36-449D9FA5A81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365886" y="3390197"/>
                <a:ext cx="54000" cy="5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31" name="Encre 30">
                <a:extLst>
                  <a:ext uri="{FF2B5EF4-FFF2-40B4-BE49-F238E27FC236}">
                    <a16:creationId xmlns:a16="http://schemas.microsoft.com/office/drawing/2014/main" id="{7ADD68AB-78A3-3865-F85C-D2B24ECA4037}"/>
                  </a:ext>
                </a:extLst>
              </p14:cNvPr>
              <p14:cNvContentPartPr/>
              <p14:nvPr/>
            </p14:nvContentPartPr>
            <p14:xfrm>
              <a:off x="8347256" y="3456347"/>
              <a:ext cx="270" cy="270"/>
            </p14:xfrm>
          </p:contentPart>
        </mc:Choice>
        <mc:Fallback xmlns="">
          <p:pic>
            <p:nvPicPr>
              <p:cNvPr id="31" name="Encre 30">
                <a:extLst>
                  <a:ext uri="{FF2B5EF4-FFF2-40B4-BE49-F238E27FC236}">
                    <a16:creationId xmlns:a16="http://schemas.microsoft.com/office/drawing/2014/main" id="{7ADD68AB-78A3-3865-F85C-D2B24ECA403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320256" y="3429617"/>
                <a:ext cx="54000" cy="5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32" name="Encre 31">
                <a:extLst>
                  <a:ext uri="{FF2B5EF4-FFF2-40B4-BE49-F238E27FC236}">
                    <a16:creationId xmlns:a16="http://schemas.microsoft.com/office/drawing/2014/main" id="{A7D83DA0-E1CD-686F-6479-299A85BD2868}"/>
                  </a:ext>
                </a:extLst>
              </p14:cNvPr>
              <p14:cNvContentPartPr/>
              <p14:nvPr/>
            </p14:nvContentPartPr>
            <p14:xfrm>
              <a:off x="4434686" y="3417197"/>
              <a:ext cx="270" cy="270"/>
            </p14:xfrm>
          </p:contentPart>
        </mc:Choice>
        <mc:Fallback xmlns="">
          <p:pic>
            <p:nvPicPr>
              <p:cNvPr id="32" name="Encre 31">
                <a:extLst>
                  <a:ext uri="{FF2B5EF4-FFF2-40B4-BE49-F238E27FC236}">
                    <a16:creationId xmlns:a16="http://schemas.microsoft.com/office/drawing/2014/main" id="{A7D83DA0-E1CD-686F-6479-299A85BD286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407686" y="3390197"/>
                <a:ext cx="54000" cy="5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33" name="Encre 32">
                <a:extLst>
                  <a:ext uri="{FF2B5EF4-FFF2-40B4-BE49-F238E27FC236}">
                    <a16:creationId xmlns:a16="http://schemas.microsoft.com/office/drawing/2014/main" id="{A422A44C-8D04-E594-75D0-0F9C6473F89E}"/>
                  </a:ext>
                </a:extLst>
              </p14:cNvPr>
              <p14:cNvContentPartPr/>
              <p14:nvPr/>
            </p14:nvContentPartPr>
            <p14:xfrm>
              <a:off x="8275436" y="3449867"/>
              <a:ext cx="270" cy="270"/>
            </p14:xfrm>
          </p:contentPart>
        </mc:Choice>
        <mc:Fallback xmlns="">
          <p:pic>
            <p:nvPicPr>
              <p:cNvPr id="33" name="Encre 32">
                <a:extLst>
                  <a:ext uri="{FF2B5EF4-FFF2-40B4-BE49-F238E27FC236}">
                    <a16:creationId xmlns:a16="http://schemas.microsoft.com/office/drawing/2014/main" id="{A422A44C-8D04-E594-75D0-0F9C6473F89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248436" y="3422867"/>
                <a:ext cx="54000" cy="5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35" name="Encre 34">
                <a:extLst>
                  <a:ext uri="{FF2B5EF4-FFF2-40B4-BE49-F238E27FC236}">
                    <a16:creationId xmlns:a16="http://schemas.microsoft.com/office/drawing/2014/main" id="{45E7DFCE-378A-CD01-C8AC-3573B02F3C88}"/>
                  </a:ext>
                </a:extLst>
              </p14:cNvPr>
              <p14:cNvContentPartPr/>
              <p14:nvPr/>
            </p14:nvContentPartPr>
            <p14:xfrm>
              <a:off x="8360216" y="3436907"/>
              <a:ext cx="270" cy="270"/>
            </p14:xfrm>
          </p:contentPart>
        </mc:Choice>
        <mc:Fallback xmlns="">
          <p:pic>
            <p:nvPicPr>
              <p:cNvPr id="35" name="Encre 34">
                <a:extLst>
                  <a:ext uri="{FF2B5EF4-FFF2-40B4-BE49-F238E27FC236}">
                    <a16:creationId xmlns:a16="http://schemas.microsoft.com/office/drawing/2014/main" id="{45E7DFCE-378A-CD01-C8AC-3573B02F3C8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333216" y="3409907"/>
                <a:ext cx="54000" cy="54000"/>
              </a:xfrm>
              <a:prstGeom prst="rect">
                <a:avLst/>
              </a:prstGeom>
            </p:spPr>
          </p:pic>
        </mc:Fallback>
      </mc:AlternateContent>
      <p:grpSp>
        <p:nvGrpSpPr>
          <p:cNvPr id="38" name="Groupe 37">
            <a:extLst>
              <a:ext uri="{FF2B5EF4-FFF2-40B4-BE49-F238E27FC236}">
                <a16:creationId xmlns:a16="http://schemas.microsoft.com/office/drawing/2014/main" id="{EF2EA9E8-2CBF-E49D-1BA2-C5783ABDF5E7}"/>
              </a:ext>
            </a:extLst>
          </p:cNvPr>
          <p:cNvGrpSpPr/>
          <p:nvPr/>
        </p:nvGrpSpPr>
        <p:grpSpPr>
          <a:xfrm>
            <a:off x="8196866" y="3404237"/>
            <a:ext cx="270" cy="19980"/>
            <a:chOff x="10929154" y="3395983"/>
            <a:chExt cx="360" cy="26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3" name="Encre 22">
                  <a:extLst>
                    <a:ext uri="{FF2B5EF4-FFF2-40B4-BE49-F238E27FC236}">
                      <a16:creationId xmlns:a16="http://schemas.microsoft.com/office/drawing/2014/main" id="{D8BC4E12-E22B-8932-6C08-9184F77FD2F1}"/>
                    </a:ext>
                  </a:extLst>
                </p14:cNvPr>
                <p14:cNvContentPartPr/>
                <p14:nvPr/>
              </p14:nvContentPartPr>
              <p14:xfrm>
                <a:off x="10929154" y="3422263"/>
                <a:ext cx="360" cy="360"/>
              </p14:xfrm>
            </p:contentPart>
          </mc:Choice>
          <mc:Fallback xmlns="">
            <p:pic>
              <p:nvPicPr>
                <p:cNvPr id="23" name="Encre 22">
                  <a:extLst>
                    <a:ext uri="{FF2B5EF4-FFF2-40B4-BE49-F238E27FC236}">
                      <a16:creationId xmlns:a16="http://schemas.microsoft.com/office/drawing/2014/main" id="{D8BC4E12-E22B-8932-6C08-9184F77FD2F1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893154" y="3386263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4" name="Encre 23">
                  <a:extLst>
                    <a:ext uri="{FF2B5EF4-FFF2-40B4-BE49-F238E27FC236}">
                      <a16:creationId xmlns:a16="http://schemas.microsoft.com/office/drawing/2014/main" id="{97A1A28D-A8B1-F026-C3EB-12EEFB07CA96}"/>
                    </a:ext>
                  </a:extLst>
                </p14:cNvPr>
                <p14:cNvContentPartPr/>
                <p14:nvPr/>
              </p14:nvContentPartPr>
              <p14:xfrm>
                <a:off x="10929154" y="3422263"/>
                <a:ext cx="360" cy="360"/>
              </p14:xfrm>
            </p:contentPart>
          </mc:Choice>
          <mc:Fallback xmlns="">
            <p:pic>
              <p:nvPicPr>
                <p:cNvPr id="24" name="Encre 23">
                  <a:extLst>
                    <a:ext uri="{FF2B5EF4-FFF2-40B4-BE49-F238E27FC236}">
                      <a16:creationId xmlns:a16="http://schemas.microsoft.com/office/drawing/2014/main" id="{97A1A28D-A8B1-F026-C3EB-12EEFB07CA96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893154" y="3386263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37" name="Encre 36">
                  <a:extLst>
                    <a:ext uri="{FF2B5EF4-FFF2-40B4-BE49-F238E27FC236}">
                      <a16:creationId xmlns:a16="http://schemas.microsoft.com/office/drawing/2014/main" id="{0D8C65A1-1079-B8B7-4FBE-8BE5BB7FCF03}"/>
                    </a:ext>
                  </a:extLst>
                </p14:cNvPr>
                <p14:cNvContentPartPr/>
                <p14:nvPr/>
              </p14:nvContentPartPr>
              <p14:xfrm>
                <a:off x="10929154" y="3395983"/>
                <a:ext cx="360" cy="360"/>
              </p14:xfrm>
            </p:contentPart>
          </mc:Choice>
          <mc:Fallback xmlns="">
            <p:pic>
              <p:nvPicPr>
                <p:cNvPr id="37" name="Encre 36">
                  <a:extLst>
                    <a:ext uri="{FF2B5EF4-FFF2-40B4-BE49-F238E27FC236}">
                      <a16:creationId xmlns:a16="http://schemas.microsoft.com/office/drawing/2014/main" id="{0D8C65A1-1079-B8B7-4FBE-8BE5BB7FCF03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893154" y="3359983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39" name="Encre 38">
                <a:extLst>
                  <a:ext uri="{FF2B5EF4-FFF2-40B4-BE49-F238E27FC236}">
                    <a16:creationId xmlns:a16="http://schemas.microsoft.com/office/drawing/2014/main" id="{1C88A65C-E15D-9891-3C65-1E454C958DEE}"/>
                  </a:ext>
                </a:extLst>
              </p14:cNvPr>
              <p14:cNvContentPartPr/>
              <p14:nvPr/>
            </p14:nvContentPartPr>
            <p14:xfrm>
              <a:off x="1841606" y="1477247"/>
              <a:ext cx="270" cy="270"/>
            </p14:xfrm>
          </p:contentPart>
        </mc:Choice>
        <mc:Fallback xmlns="">
          <p:pic>
            <p:nvPicPr>
              <p:cNvPr id="39" name="Encre 38">
                <a:extLst>
                  <a:ext uri="{FF2B5EF4-FFF2-40B4-BE49-F238E27FC236}">
                    <a16:creationId xmlns:a16="http://schemas.microsoft.com/office/drawing/2014/main" id="{1C88A65C-E15D-9891-3C65-1E454C958DE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814606" y="1450247"/>
                <a:ext cx="54000" cy="54000"/>
              </a:xfrm>
              <a:prstGeom prst="rect">
                <a:avLst/>
              </a:prstGeom>
            </p:spPr>
          </p:pic>
        </mc:Fallback>
      </mc:AlternateContent>
      <p:grpSp>
        <p:nvGrpSpPr>
          <p:cNvPr id="48" name="Groupe 47">
            <a:extLst>
              <a:ext uri="{FF2B5EF4-FFF2-40B4-BE49-F238E27FC236}">
                <a16:creationId xmlns:a16="http://schemas.microsoft.com/office/drawing/2014/main" id="{C848AED8-2243-6D9C-8F06-2375A8405015}"/>
              </a:ext>
            </a:extLst>
          </p:cNvPr>
          <p:cNvGrpSpPr/>
          <p:nvPr/>
        </p:nvGrpSpPr>
        <p:grpSpPr>
          <a:xfrm>
            <a:off x="4715756" y="3103997"/>
            <a:ext cx="182790" cy="32670"/>
            <a:chOff x="6287674" y="2995663"/>
            <a:chExt cx="243720" cy="43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40" name="Encre 39">
                  <a:extLst>
                    <a:ext uri="{FF2B5EF4-FFF2-40B4-BE49-F238E27FC236}">
                      <a16:creationId xmlns:a16="http://schemas.microsoft.com/office/drawing/2014/main" id="{A563B250-A72D-32F4-D437-A20A5738645A}"/>
                    </a:ext>
                  </a:extLst>
                </p14:cNvPr>
                <p14:cNvContentPartPr/>
                <p14:nvPr/>
              </p14:nvContentPartPr>
              <p14:xfrm>
                <a:off x="6287674" y="2995663"/>
                <a:ext cx="360" cy="360"/>
              </p14:xfrm>
            </p:contentPart>
          </mc:Choice>
          <mc:Fallback xmlns="">
            <p:pic>
              <p:nvPicPr>
                <p:cNvPr id="40" name="Encre 39">
                  <a:extLst>
                    <a:ext uri="{FF2B5EF4-FFF2-40B4-BE49-F238E27FC236}">
                      <a16:creationId xmlns:a16="http://schemas.microsoft.com/office/drawing/2014/main" id="{A563B250-A72D-32F4-D437-A20A5738645A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251674" y="2959663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41" name="Encre 40">
                  <a:extLst>
                    <a:ext uri="{FF2B5EF4-FFF2-40B4-BE49-F238E27FC236}">
                      <a16:creationId xmlns:a16="http://schemas.microsoft.com/office/drawing/2014/main" id="{1E64B3FE-8CBC-09FE-FADA-3CA6858A3A8E}"/>
                    </a:ext>
                  </a:extLst>
                </p14:cNvPr>
                <p14:cNvContentPartPr/>
                <p14:nvPr/>
              </p14:nvContentPartPr>
              <p14:xfrm>
                <a:off x="6348154" y="3038863"/>
                <a:ext cx="360" cy="360"/>
              </p14:xfrm>
            </p:contentPart>
          </mc:Choice>
          <mc:Fallback xmlns="">
            <p:pic>
              <p:nvPicPr>
                <p:cNvPr id="41" name="Encre 40">
                  <a:extLst>
                    <a:ext uri="{FF2B5EF4-FFF2-40B4-BE49-F238E27FC236}">
                      <a16:creationId xmlns:a16="http://schemas.microsoft.com/office/drawing/2014/main" id="{1E64B3FE-8CBC-09FE-FADA-3CA6858A3A8E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312514" y="3003223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43" name="Encre 42">
                  <a:extLst>
                    <a:ext uri="{FF2B5EF4-FFF2-40B4-BE49-F238E27FC236}">
                      <a16:creationId xmlns:a16="http://schemas.microsoft.com/office/drawing/2014/main" id="{F32FE40E-167B-13F4-B952-D19A3707DE3B}"/>
                    </a:ext>
                  </a:extLst>
                </p14:cNvPr>
                <p14:cNvContentPartPr/>
                <p14:nvPr/>
              </p14:nvContentPartPr>
              <p14:xfrm>
                <a:off x="6400714" y="3038863"/>
                <a:ext cx="360" cy="360"/>
              </p14:xfrm>
            </p:contentPart>
          </mc:Choice>
          <mc:Fallback xmlns="">
            <p:pic>
              <p:nvPicPr>
                <p:cNvPr id="43" name="Encre 42">
                  <a:extLst>
                    <a:ext uri="{FF2B5EF4-FFF2-40B4-BE49-F238E27FC236}">
                      <a16:creationId xmlns:a16="http://schemas.microsoft.com/office/drawing/2014/main" id="{F32FE40E-167B-13F4-B952-D19A3707DE3B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364714" y="3003223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45" name="Encre 44">
                  <a:extLst>
                    <a:ext uri="{FF2B5EF4-FFF2-40B4-BE49-F238E27FC236}">
                      <a16:creationId xmlns:a16="http://schemas.microsoft.com/office/drawing/2014/main" id="{3AEADE2A-F33B-A2E2-36B8-48652F53772A}"/>
                    </a:ext>
                  </a:extLst>
                </p14:cNvPr>
                <p14:cNvContentPartPr/>
                <p14:nvPr/>
              </p14:nvContentPartPr>
              <p14:xfrm>
                <a:off x="6531034" y="3012943"/>
                <a:ext cx="360" cy="360"/>
              </p14:xfrm>
            </p:contentPart>
          </mc:Choice>
          <mc:Fallback xmlns="">
            <p:pic>
              <p:nvPicPr>
                <p:cNvPr id="45" name="Encre 44">
                  <a:extLst>
                    <a:ext uri="{FF2B5EF4-FFF2-40B4-BE49-F238E27FC236}">
                      <a16:creationId xmlns:a16="http://schemas.microsoft.com/office/drawing/2014/main" id="{3AEADE2A-F33B-A2E2-36B8-48652F53772A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495034" y="2976943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47" name="Encre 46">
                  <a:extLst>
                    <a:ext uri="{FF2B5EF4-FFF2-40B4-BE49-F238E27FC236}">
                      <a16:creationId xmlns:a16="http://schemas.microsoft.com/office/drawing/2014/main" id="{EA9E004A-18C4-3102-1074-BE8530ADC21E}"/>
                    </a:ext>
                  </a:extLst>
                </p14:cNvPr>
                <p14:cNvContentPartPr/>
                <p14:nvPr/>
              </p14:nvContentPartPr>
              <p14:xfrm>
                <a:off x="6522754" y="3003943"/>
                <a:ext cx="360" cy="360"/>
              </p14:xfrm>
            </p:contentPart>
          </mc:Choice>
          <mc:Fallback xmlns="">
            <p:pic>
              <p:nvPicPr>
                <p:cNvPr id="47" name="Encre 46">
                  <a:extLst>
                    <a:ext uri="{FF2B5EF4-FFF2-40B4-BE49-F238E27FC236}">
                      <a16:creationId xmlns:a16="http://schemas.microsoft.com/office/drawing/2014/main" id="{EA9E004A-18C4-3102-1074-BE8530ADC21E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486754" y="2967943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49" name="Encre 48">
                <a:extLst>
                  <a:ext uri="{FF2B5EF4-FFF2-40B4-BE49-F238E27FC236}">
                    <a16:creationId xmlns:a16="http://schemas.microsoft.com/office/drawing/2014/main" id="{CC69BE7B-DAC6-9B49-D45A-823CE996E0DF}"/>
                  </a:ext>
                </a:extLst>
              </p14:cNvPr>
              <p14:cNvContentPartPr/>
              <p14:nvPr/>
            </p14:nvContentPartPr>
            <p14:xfrm>
              <a:off x="5976116" y="3129917"/>
              <a:ext cx="270" cy="270"/>
            </p14:xfrm>
          </p:contentPart>
        </mc:Choice>
        <mc:Fallback xmlns="">
          <p:pic>
            <p:nvPicPr>
              <p:cNvPr id="49" name="Encre 48">
                <a:extLst>
                  <a:ext uri="{FF2B5EF4-FFF2-40B4-BE49-F238E27FC236}">
                    <a16:creationId xmlns:a16="http://schemas.microsoft.com/office/drawing/2014/main" id="{CC69BE7B-DAC6-9B49-D45A-823CE996E0D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949386" y="3102917"/>
                <a:ext cx="54000" cy="54000"/>
              </a:xfrm>
              <a:prstGeom prst="rect">
                <a:avLst/>
              </a:prstGeom>
            </p:spPr>
          </p:pic>
        </mc:Fallback>
      </mc:AlternateContent>
      <p:grpSp>
        <p:nvGrpSpPr>
          <p:cNvPr id="57" name="Groupe 56">
            <a:extLst>
              <a:ext uri="{FF2B5EF4-FFF2-40B4-BE49-F238E27FC236}">
                <a16:creationId xmlns:a16="http://schemas.microsoft.com/office/drawing/2014/main" id="{7CBB81CA-648D-C3ED-40BB-3F131D49682A}"/>
              </a:ext>
            </a:extLst>
          </p:cNvPr>
          <p:cNvGrpSpPr/>
          <p:nvPr/>
        </p:nvGrpSpPr>
        <p:grpSpPr>
          <a:xfrm>
            <a:off x="5976116" y="3103997"/>
            <a:ext cx="176580" cy="32670"/>
            <a:chOff x="7968154" y="2995663"/>
            <a:chExt cx="235440" cy="43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50" name="Encre 49">
                  <a:extLst>
                    <a:ext uri="{FF2B5EF4-FFF2-40B4-BE49-F238E27FC236}">
                      <a16:creationId xmlns:a16="http://schemas.microsoft.com/office/drawing/2014/main" id="{5B43AFA4-B005-B7AB-FEB0-F06EE412D961}"/>
                    </a:ext>
                  </a:extLst>
                </p14:cNvPr>
                <p14:cNvContentPartPr/>
                <p14:nvPr/>
              </p14:nvContentPartPr>
              <p14:xfrm>
                <a:off x="8037994" y="3021223"/>
                <a:ext cx="360" cy="360"/>
              </p14:xfrm>
            </p:contentPart>
          </mc:Choice>
          <mc:Fallback xmlns="">
            <p:pic>
              <p:nvPicPr>
                <p:cNvPr id="50" name="Encre 49">
                  <a:extLst>
                    <a:ext uri="{FF2B5EF4-FFF2-40B4-BE49-F238E27FC236}">
                      <a16:creationId xmlns:a16="http://schemas.microsoft.com/office/drawing/2014/main" id="{5B43AFA4-B005-B7AB-FEB0-F06EE412D961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001994" y="2985223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51" name="Encre 50">
                  <a:extLst>
                    <a:ext uri="{FF2B5EF4-FFF2-40B4-BE49-F238E27FC236}">
                      <a16:creationId xmlns:a16="http://schemas.microsoft.com/office/drawing/2014/main" id="{192714FE-1010-BA21-1B9D-19F2AC412B30}"/>
                    </a:ext>
                  </a:extLst>
                </p14:cNvPr>
                <p14:cNvContentPartPr/>
                <p14:nvPr/>
              </p14:nvContentPartPr>
              <p14:xfrm>
                <a:off x="7968154" y="2995663"/>
                <a:ext cx="360" cy="360"/>
              </p14:xfrm>
            </p:contentPart>
          </mc:Choice>
          <mc:Fallback xmlns="">
            <p:pic>
              <p:nvPicPr>
                <p:cNvPr id="51" name="Encre 50">
                  <a:extLst>
                    <a:ext uri="{FF2B5EF4-FFF2-40B4-BE49-F238E27FC236}">
                      <a16:creationId xmlns:a16="http://schemas.microsoft.com/office/drawing/2014/main" id="{192714FE-1010-BA21-1B9D-19F2AC412B30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932514" y="2959663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53" name="Encre 52">
                  <a:extLst>
                    <a:ext uri="{FF2B5EF4-FFF2-40B4-BE49-F238E27FC236}">
                      <a16:creationId xmlns:a16="http://schemas.microsoft.com/office/drawing/2014/main" id="{125354F4-8E56-8AB9-794D-AF2CFB2ECBE2}"/>
                    </a:ext>
                  </a:extLst>
                </p14:cNvPr>
                <p14:cNvContentPartPr/>
                <p14:nvPr/>
              </p14:nvContentPartPr>
              <p14:xfrm>
                <a:off x="8203234" y="3012943"/>
                <a:ext cx="360" cy="360"/>
              </p14:xfrm>
            </p:contentPart>
          </mc:Choice>
          <mc:Fallback xmlns="">
            <p:pic>
              <p:nvPicPr>
                <p:cNvPr id="53" name="Encre 52">
                  <a:extLst>
                    <a:ext uri="{FF2B5EF4-FFF2-40B4-BE49-F238E27FC236}">
                      <a16:creationId xmlns:a16="http://schemas.microsoft.com/office/drawing/2014/main" id="{125354F4-8E56-8AB9-794D-AF2CFB2ECBE2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167234" y="2976943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54" name="Encre 53">
                  <a:extLst>
                    <a:ext uri="{FF2B5EF4-FFF2-40B4-BE49-F238E27FC236}">
                      <a16:creationId xmlns:a16="http://schemas.microsoft.com/office/drawing/2014/main" id="{03EAAB66-0B08-B0CE-1F6D-0A5D5E6FC25E}"/>
                    </a:ext>
                  </a:extLst>
                </p14:cNvPr>
                <p14:cNvContentPartPr/>
                <p14:nvPr/>
              </p14:nvContentPartPr>
              <p14:xfrm>
                <a:off x="8168674" y="3030223"/>
                <a:ext cx="360" cy="360"/>
              </p14:xfrm>
            </p:contentPart>
          </mc:Choice>
          <mc:Fallback xmlns="">
            <p:pic>
              <p:nvPicPr>
                <p:cNvPr id="54" name="Encre 53">
                  <a:extLst>
                    <a:ext uri="{FF2B5EF4-FFF2-40B4-BE49-F238E27FC236}">
                      <a16:creationId xmlns:a16="http://schemas.microsoft.com/office/drawing/2014/main" id="{03EAAB66-0B08-B0CE-1F6D-0A5D5E6FC25E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132674" y="2994223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56" name="Encre 55">
                  <a:extLst>
                    <a:ext uri="{FF2B5EF4-FFF2-40B4-BE49-F238E27FC236}">
                      <a16:creationId xmlns:a16="http://schemas.microsoft.com/office/drawing/2014/main" id="{205860BB-F8C7-1D38-BA51-6AADC7605DBB}"/>
                    </a:ext>
                  </a:extLst>
                </p14:cNvPr>
                <p14:cNvContentPartPr/>
                <p14:nvPr/>
              </p14:nvContentPartPr>
              <p14:xfrm>
                <a:off x="8124754" y="3038863"/>
                <a:ext cx="360" cy="360"/>
              </p14:xfrm>
            </p:contentPart>
          </mc:Choice>
          <mc:Fallback xmlns="">
            <p:pic>
              <p:nvPicPr>
                <p:cNvPr id="56" name="Encre 55">
                  <a:extLst>
                    <a:ext uri="{FF2B5EF4-FFF2-40B4-BE49-F238E27FC236}">
                      <a16:creationId xmlns:a16="http://schemas.microsoft.com/office/drawing/2014/main" id="{205860BB-F8C7-1D38-BA51-6AADC7605DBB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088754" y="3003223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64" name="Encre 63">
                <a:extLst>
                  <a:ext uri="{FF2B5EF4-FFF2-40B4-BE49-F238E27FC236}">
                    <a16:creationId xmlns:a16="http://schemas.microsoft.com/office/drawing/2014/main" id="{D84D5C0A-8C4C-A03C-D1B8-D5CCBE5A2858}"/>
                  </a:ext>
                </a:extLst>
              </p14:cNvPr>
              <p14:cNvContentPartPr/>
              <p14:nvPr/>
            </p14:nvContentPartPr>
            <p14:xfrm>
              <a:off x="7302086" y="3142877"/>
              <a:ext cx="270" cy="270"/>
            </p14:xfrm>
          </p:contentPart>
        </mc:Choice>
        <mc:Fallback xmlns="">
          <p:pic>
            <p:nvPicPr>
              <p:cNvPr id="64" name="Encre 63">
                <a:extLst>
                  <a:ext uri="{FF2B5EF4-FFF2-40B4-BE49-F238E27FC236}">
                    <a16:creationId xmlns:a16="http://schemas.microsoft.com/office/drawing/2014/main" id="{D84D5C0A-8C4C-A03C-D1B8-D5CCBE5A285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275356" y="3115877"/>
                <a:ext cx="54000" cy="54000"/>
              </a:xfrm>
              <a:prstGeom prst="rect">
                <a:avLst/>
              </a:prstGeom>
            </p:spPr>
          </p:pic>
        </mc:Fallback>
      </mc:AlternateContent>
      <p:grpSp>
        <p:nvGrpSpPr>
          <p:cNvPr id="74" name="Groupe 73">
            <a:extLst>
              <a:ext uri="{FF2B5EF4-FFF2-40B4-BE49-F238E27FC236}">
                <a16:creationId xmlns:a16="http://schemas.microsoft.com/office/drawing/2014/main" id="{AFF119EA-CBAB-106D-0E04-CEFDF5A9CBE5}"/>
              </a:ext>
            </a:extLst>
          </p:cNvPr>
          <p:cNvGrpSpPr/>
          <p:nvPr/>
        </p:nvGrpSpPr>
        <p:grpSpPr>
          <a:xfrm>
            <a:off x="8516816" y="3116957"/>
            <a:ext cx="130950" cy="19710"/>
            <a:chOff x="11355754" y="3012943"/>
            <a:chExt cx="174600" cy="26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66" name="Encre 65">
                  <a:extLst>
                    <a:ext uri="{FF2B5EF4-FFF2-40B4-BE49-F238E27FC236}">
                      <a16:creationId xmlns:a16="http://schemas.microsoft.com/office/drawing/2014/main" id="{33FF4C68-88CD-7D66-C69D-4C1C7F6A1919}"/>
                    </a:ext>
                  </a:extLst>
                </p14:cNvPr>
                <p14:cNvContentPartPr/>
                <p14:nvPr/>
              </p14:nvContentPartPr>
              <p14:xfrm>
                <a:off x="11355754" y="3012943"/>
                <a:ext cx="360" cy="360"/>
              </p14:xfrm>
            </p:contentPart>
          </mc:Choice>
          <mc:Fallback xmlns="">
            <p:pic>
              <p:nvPicPr>
                <p:cNvPr id="66" name="Encre 65">
                  <a:extLst>
                    <a:ext uri="{FF2B5EF4-FFF2-40B4-BE49-F238E27FC236}">
                      <a16:creationId xmlns:a16="http://schemas.microsoft.com/office/drawing/2014/main" id="{33FF4C68-88CD-7D66-C69D-4C1C7F6A1919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1319754" y="2976943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67" name="Encre 66">
                  <a:extLst>
                    <a:ext uri="{FF2B5EF4-FFF2-40B4-BE49-F238E27FC236}">
                      <a16:creationId xmlns:a16="http://schemas.microsoft.com/office/drawing/2014/main" id="{C9D9CFB3-3651-942D-0181-148535FBBFFE}"/>
                    </a:ext>
                  </a:extLst>
                </p14:cNvPr>
                <p14:cNvContentPartPr/>
                <p14:nvPr/>
              </p14:nvContentPartPr>
              <p14:xfrm>
                <a:off x="11425234" y="3038863"/>
                <a:ext cx="360" cy="360"/>
              </p14:xfrm>
            </p:contentPart>
          </mc:Choice>
          <mc:Fallback xmlns="">
            <p:pic>
              <p:nvPicPr>
                <p:cNvPr id="67" name="Encre 66">
                  <a:extLst>
                    <a:ext uri="{FF2B5EF4-FFF2-40B4-BE49-F238E27FC236}">
                      <a16:creationId xmlns:a16="http://schemas.microsoft.com/office/drawing/2014/main" id="{C9D9CFB3-3651-942D-0181-148535FBBFFE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1389234" y="3003223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69" name="Encre 68">
                  <a:extLst>
                    <a:ext uri="{FF2B5EF4-FFF2-40B4-BE49-F238E27FC236}">
                      <a16:creationId xmlns:a16="http://schemas.microsoft.com/office/drawing/2014/main" id="{92830975-9642-253C-53D0-E8F5BEB25831}"/>
                    </a:ext>
                  </a:extLst>
                </p14:cNvPr>
                <p14:cNvContentPartPr/>
                <p14:nvPr/>
              </p14:nvContentPartPr>
              <p14:xfrm>
                <a:off x="11529994" y="3038863"/>
                <a:ext cx="360" cy="360"/>
              </p14:xfrm>
            </p:contentPart>
          </mc:Choice>
          <mc:Fallback xmlns="">
            <p:pic>
              <p:nvPicPr>
                <p:cNvPr id="69" name="Encre 68">
                  <a:extLst>
                    <a:ext uri="{FF2B5EF4-FFF2-40B4-BE49-F238E27FC236}">
                      <a16:creationId xmlns:a16="http://schemas.microsoft.com/office/drawing/2014/main" id="{92830975-9642-253C-53D0-E8F5BEB25831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1493994" y="3003223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71" name="Encre 70">
                  <a:extLst>
                    <a:ext uri="{FF2B5EF4-FFF2-40B4-BE49-F238E27FC236}">
                      <a16:creationId xmlns:a16="http://schemas.microsoft.com/office/drawing/2014/main" id="{F56A0DA6-9264-20E9-7D87-5F8F80CB989F}"/>
                    </a:ext>
                  </a:extLst>
                </p14:cNvPr>
                <p14:cNvContentPartPr/>
                <p14:nvPr/>
              </p14:nvContentPartPr>
              <p14:xfrm>
                <a:off x="11529994" y="3038863"/>
                <a:ext cx="360" cy="360"/>
              </p14:xfrm>
            </p:contentPart>
          </mc:Choice>
          <mc:Fallback xmlns="">
            <p:pic>
              <p:nvPicPr>
                <p:cNvPr id="71" name="Encre 70">
                  <a:extLst>
                    <a:ext uri="{FF2B5EF4-FFF2-40B4-BE49-F238E27FC236}">
                      <a16:creationId xmlns:a16="http://schemas.microsoft.com/office/drawing/2014/main" id="{F56A0DA6-9264-20E9-7D87-5F8F80CB989F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1493994" y="3003223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73" name="Encre 72">
                  <a:extLst>
                    <a:ext uri="{FF2B5EF4-FFF2-40B4-BE49-F238E27FC236}">
                      <a16:creationId xmlns:a16="http://schemas.microsoft.com/office/drawing/2014/main" id="{C5F521D0-E291-1617-E0FA-1A4B619D07A8}"/>
                    </a:ext>
                  </a:extLst>
                </p14:cNvPr>
                <p14:cNvContentPartPr/>
                <p14:nvPr/>
              </p14:nvContentPartPr>
              <p14:xfrm>
                <a:off x="11503714" y="3038863"/>
                <a:ext cx="360" cy="360"/>
              </p14:xfrm>
            </p:contentPart>
          </mc:Choice>
          <mc:Fallback xmlns="">
            <p:pic>
              <p:nvPicPr>
                <p:cNvPr id="73" name="Encre 72">
                  <a:extLst>
                    <a:ext uri="{FF2B5EF4-FFF2-40B4-BE49-F238E27FC236}">
                      <a16:creationId xmlns:a16="http://schemas.microsoft.com/office/drawing/2014/main" id="{C5F521D0-E291-1617-E0FA-1A4B619D07A8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1468074" y="3003223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6" name="Groupe 75">
            <a:extLst>
              <a:ext uri="{FF2B5EF4-FFF2-40B4-BE49-F238E27FC236}">
                <a16:creationId xmlns:a16="http://schemas.microsoft.com/office/drawing/2014/main" id="{B890A952-8CDD-92EF-6163-F5BBDCCD779C}"/>
              </a:ext>
            </a:extLst>
          </p:cNvPr>
          <p:cNvGrpSpPr/>
          <p:nvPr/>
        </p:nvGrpSpPr>
        <p:grpSpPr>
          <a:xfrm>
            <a:off x="7367426" y="3090497"/>
            <a:ext cx="59130" cy="46170"/>
            <a:chOff x="9823234" y="2977663"/>
            <a:chExt cx="78840" cy="61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61" name="Encre 60">
                  <a:extLst>
                    <a:ext uri="{FF2B5EF4-FFF2-40B4-BE49-F238E27FC236}">
                      <a16:creationId xmlns:a16="http://schemas.microsoft.com/office/drawing/2014/main" id="{38A150D2-BA6A-09DA-1ED4-48FA9543EAA5}"/>
                    </a:ext>
                  </a:extLst>
                </p14:cNvPr>
                <p14:cNvContentPartPr/>
                <p14:nvPr/>
              </p14:nvContentPartPr>
              <p14:xfrm>
                <a:off x="9823234" y="3038863"/>
                <a:ext cx="360" cy="360"/>
              </p14:xfrm>
            </p:contentPart>
          </mc:Choice>
          <mc:Fallback xmlns="">
            <p:pic>
              <p:nvPicPr>
                <p:cNvPr id="61" name="Encre 60">
                  <a:extLst>
                    <a:ext uri="{FF2B5EF4-FFF2-40B4-BE49-F238E27FC236}">
                      <a16:creationId xmlns:a16="http://schemas.microsoft.com/office/drawing/2014/main" id="{38A150D2-BA6A-09DA-1ED4-48FA9543EAA5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787234" y="3003223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62" name="Encre 61">
                  <a:extLst>
                    <a:ext uri="{FF2B5EF4-FFF2-40B4-BE49-F238E27FC236}">
                      <a16:creationId xmlns:a16="http://schemas.microsoft.com/office/drawing/2014/main" id="{F627D3F2-B0B8-87A1-633A-616916315C84}"/>
                    </a:ext>
                  </a:extLst>
                </p14:cNvPr>
                <p14:cNvContentPartPr/>
                <p14:nvPr/>
              </p14:nvContentPartPr>
              <p14:xfrm>
                <a:off x="9875434" y="3012943"/>
                <a:ext cx="360" cy="360"/>
              </p14:xfrm>
            </p:contentPart>
          </mc:Choice>
          <mc:Fallback xmlns="">
            <p:pic>
              <p:nvPicPr>
                <p:cNvPr id="62" name="Encre 61">
                  <a:extLst>
                    <a:ext uri="{FF2B5EF4-FFF2-40B4-BE49-F238E27FC236}">
                      <a16:creationId xmlns:a16="http://schemas.microsoft.com/office/drawing/2014/main" id="{F627D3F2-B0B8-87A1-633A-616916315C84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839434" y="2976943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75" name="Encre 74">
                  <a:extLst>
                    <a:ext uri="{FF2B5EF4-FFF2-40B4-BE49-F238E27FC236}">
                      <a16:creationId xmlns:a16="http://schemas.microsoft.com/office/drawing/2014/main" id="{248A5DCC-E8F4-C8F3-16AF-F40288D80B13}"/>
                    </a:ext>
                  </a:extLst>
                </p14:cNvPr>
                <p14:cNvContentPartPr/>
                <p14:nvPr/>
              </p14:nvContentPartPr>
              <p14:xfrm>
                <a:off x="9901714" y="2977663"/>
                <a:ext cx="360" cy="360"/>
              </p14:xfrm>
            </p:contentPart>
          </mc:Choice>
          <mc:Fallback xmlns="">
            <p:pic>
              <p:nvPicPr>
                <p:cNvPr id="75" name="Encre 74">
                  <a:extLst>
                    <a:ext uri="{FF2B5EF4-FFF2-40B4-BE49-F238E27FC236}">
                      <a16:creationId xmlns:a16="http://schemas.microsoft.com/office/drawing/2014/main" id="{248A5DCC-E8F4-C8F3-16AF-F40288D80B13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865714" y="2942023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8" name="Groupe 77">
            <a:extLst>
              <a:ext uri="{FF2B5EF4-FFF2-40B4-BE49-F238E27FC236}">
                <a16:creationId xmlns:a16="http://schemas.microsoft.com/office/drawing/2014/main" id="{E6C3E9F9-9A3C-37DA-F868-63C1E04C7B90}"/>
              </a:ext>
            </a:extLst>
          </p:cNvPr>
          <p:cNvGrpSpPr/>
          <p:nvPr/>
        </p:nvGrpSpPr>
        <p:grpSpPr>
          <a:xfrm>
            <a:off x="7243226" y="3110207"/>
            <a:ext cx="45900" cy="26460"/>
            <a:chOff x="9657634" y="3003943"/>
            <a:chExt cx="61200" cy="35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58" name="Encre 57">
                  <a:extLst>
                    <a:ext uri="{FF2B5EF4-FFF2-40B4-BE49-F238E27FC236}">
                      <a16:creationId xmlns:a16="http://schemas.microsoft.com/office/drawing/2014/main" id="{C6F04BD8-E364-7B3E-EC17-2B37929C68DB}"/>
                    </a:ext>
                  </a:extLst>
                </p14:cNvPr>
                <p14:cNvContentPartPr/>
                <p14:nvPr/>
              </p14:nvContentPartPr>
              <p14:xfrm>
                <a:off x="9657634" y="3003943"/>
                <a:ext cx="360" cy="360"/>
              </p14:xfrm>
            </p:contentPart>
          </mc:Choice>
          <mc:Fallback xmlns="">
            <p:pic>
              <p:nvPicPr>
                <p:cNvPr id="58" name="Encre 57">
                  <a:extLst>
                    <a:ext uri="{FF2B5EF4-FFF2-40B4-BE49-F238E27FC236}">
                      <a16:creationId xmlns:a16="http://schemas.microsoft.com/office/drawing/2014/main" id="{C6F04BD8-E364-7B3E-EC17-2B37929C68DB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621994" y="2967943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59" name="Encre 58">
                  <a:extLst>
                    <a:ext uri="{FF2B5EF4-FFF2-40B4-BE49-F238E27FC236}">
                      <a16:creationId xmlns:a16="http://schemas.microsoft.com/office/drawing/2014/main" id="{E53CAA16-DC71-2292-3C77-A443991B21A6}"/>
                    </a:ext>
                  </a:extLst>
                </p14:cNvPr>
                <p14:cNvContentPartPr/>
                <p14:nvPr/>
              </p14:nvContentPartPr>
              <p14:xfrm>
                <a:off x="9701194" y="3038863"/>
                <a:ext cx="360" cy="360"/>
              </p14:xfrm>
            </p:contentPart>
          </mc:Choice>
          <mc:Fallback xmlns="">
            <p:pic>
              <p:nvPicPr>
                <p:cNvPr id="59" name="Encre 58">
                  <a:extLst>
                    <a:ext uri="{FF2B5EF4-FFF2-40B4-BE49-F238E27FC236}">
                      <a16:creationId xmlns:a16="http://schemas.microsoft.com/office/drawing/2014/main" id="{E53CAA16-DC71-2292-3C77-A443991B21A6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665194" y="3003223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77" name="Encre 76">
                  <a:extLst>
                    <a:ext uri="{FF2B5EF4-FFF2-40B4-BE49-F238E27FC236}">
                      <a16:creationId xmlns:a16="http://schemas.microsoft.com/office/drawing/2014/main" id="{0121D1B4-36C8-0136-BB8A-539BB324AD99}"/>
                    </a:ext>
                  </a:extLst>
                </p14:cNvPr>
                <p14:cNvContentPartPr/>
                <p14:nvPr/>
              </p14:nvContentPartPr>
              <p14:xfrm>
                <a:off x="9718474" y="3038863"/>
                <a:ext cx="360" cy="360"/>
              </p14:xfrm>
            </p:contentPart>
          </mc:Choice>
          <mc:Fallback xmlns="">
            <p:pic>
              <p:nvPicPr>
                <p:cNvPr id="77" name="Encre 76">
                  <a:extLst>
                    <a:ext uri="{FF2B5EF4-FFF2-40B4-BE49-F238E27FC236}">
                      <a16:creationId xmlns:a16="http://schemas.microsoft.com/office/drawing/2014/main" id="{0121D1B4-36C8-0136-BB8A-539BB324AD99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682474" y="3003223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01EC44CD-F04F-0A7D-9EE3-4B0621610A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CFC45C-3E13-4AC5-9212-E0C9D06839BC}" type="slidenum">
              <a:rPr lang="fr-FR" smtClean="0"/>
              <a:t>15</a:t>
            </a:fld>
            <a:r>
              <a:rPr lang="fr-FR" dirty="0"/>
              <a:t>/25</a:t>
            </a:r>
          </a:p>
        </p:txBody>
      </p:sp>
    </p:spTree>
    <p:extLst>
      <p:ext uri="{BB962C8B-B14F-4D97-AF65-F5344CB8AC3E}">
        <p14:creationId xmlns:p14="http://schemas.microsoft.com/office/powerpoint/2010/main" val="12319486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5BD9C30-87F4-9861-2EDC-D50679872C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3200" dirty="0">
                <a:solidFill>
                  <a:schemeClr val="accent5">
                    <a:lumMod val="75000"/>
                  </a:schemeClr>
                </a:solidFill>
              </a:rPr>
              <a:t>II) Optimisation de la complexité</a:t>
            </a:r>
            <a:br>
              <a:rPr lang="fr-FR" sz="6000" dirty="0">
                <a:solidFill>
                  <a:schemeClr val="accent5">
                    <a:lumMod val="75000"/>
                  </a:schemeClr>
                </a:solidFill>
              </a:rPr>
            </a:br>
            <a:r>
              <a:rPr lang="fr-FR" sz="2800" dirty="0"/>
              <a:t>2. Arbre quaternaire (</a:t>
            </a:r>
            <a:r>
              <a:rPr lang="fr-FR" sz="2800" dirty="0" err="1"/>
              <a:t>quad-tree</a:t>
            </a:r>
            <a:r>
              <a:rPr lang="fr-FR" sz="2800" dirty="0"/>
              <a:t>) </a:t>
            </a:r>
            <a:br>
              <a:rPr lang="fr-FR" sz="2800" dirty="0"/>
            </a:br>
            <a:r>
              <a:rPr lang="fr-FR" sz="2800" dirty="0"/>
              <a:t>et technique de « </a:t>
            </a:r>
            <a:r>
              <a:rPr lang="fr-FR" sz="2800" dirty="0" err="1"/>
              <a:t>bucketing</a:t>
            </a:r>
            <a:r>
              <a:rPr lang="fr-FR" sz="2800" dirty="0"/>
              <a:t> »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F6C3A966-6309-502E-B98A-0F1CC2A99F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41187" y="2939739"/>
            <a:ext cx="1928813" cy="1771650"/>
          </a:xfr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68C59A26-F82B-2F45-6908-C555F54DCF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4617" y="2317127"/>
            <a:ext cx="4714059" cy="1245224"/>
          </a:xfrm>
          <a:prstGeom prst="rect">
            <a:avLst/>
          </a:prstGeom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80B78245-82D2-AB81-DBAD-B1244E328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CFC45C-3E13-4AC5-9212-E0C9D06839BC}" type="slidenum">
              <a:rPr lang="fr-FR" smtClean="0"/>
              <a:t>16</a:t>
            </a:fld>
            <a:r>
              <a:rPr lang="fr-FR" dirty="0"/>
              <a:t>/25</a:t>
            </a:r>
          </a:p>
        </p:txBody>
      </p:sp>
    </p:spTree>
    <p:extLst>
      <p:ext uri="{BB962C8B-B14F-4D97-AF65-F5344CB8AC3E}">
        <p14:creationId xmlns:p14="http://schemas.microsoft.com/office/powerpoint/2010/main" val="5579704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5D5F54F-6BC3-D86D-2374-C72B75846C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3200" dirty="0">
                <a:solidFill>
                  <a:schemeClr val="accent5">
                    <a:lumMod val="75000"/>
                  </a:schemeClr>
                </a:solidFill>
              </a:rPr>
              <a:t>II) Optimisation de la complexité</a:t>
            </a:r>
            <a:br>
              <a:rPr lang="fr-FR" sz="7200" dirty="0">
                <a:solidFill>
                  <a:schemeClr val="accent5">
                    <a:lumMod val="75000"/>
                  </a:schemeClr>
                </a:solidFill>
              </a:rPr>
            </a:br>
            <a:r>
              <a:rPr lang="fr-FR" sz="2800" dirty="0"/>
              <a:t>2. Arbre quaternaire (</a:t>
            </a:r>
            <a:r>
              <a:rPr lang="fr-FR" sz="2800" dirty="0" err="1"/>
              <a:t>quad-tree</a:t>
            </a:r>
            <a:r>
              <a:rPr lang="fr-FR" sz="2800" dirty="0"/>
              <a:t>)</a:t>
            </a:r>
            <a:br>
              <a:rPr lang="fr-FR" sz="2800" dirty="0"/>
            </a:br>
            <a:r>
              <a:rPr lang="fr-FR" sz="2800" dirty="0"/>
              <a:t> et technique de « </a:t>
            </a:r>
            <a:r>
              <a:rPr lang="fr-FR" sz="2800" dirty="0" err="1"/>
              <a:t>bucketing</a:t>
            </a:r>
            <a:r>
              <a:rPr lang="fr-FR" sz="2800" dirty="0"/>
              <a:t> »</a:t>
            </a:r>
          </a:p>
        </p:txBody>
      </p:sp>
      <p:pic>
        <p:nvPicPr>
          <p:cNvPr id="9" name="Espace réservé du contenu 8">
            <a:extLst>
              <a:ext uri="{FF2B5EF4-FFF2-40B4-BE49-F238E27FC236}">
                <a16:creationId xmlns:a16="http://schemas.microsoft.com/office/drawing/2014/main" id="{E86067D4-3315-AC77-6379-F6F3D8E8E5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58396" y="3179668"/>
            <a:ext cx="985838" cy="821531"/>
          </a:xfr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FBF8AE32-09F7-4D4D-EF4A-7EAE80A237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1110" y="2249588"/>
            <a:ext cx="4996543" cy="1860158"/>
          </a:xfrm>
          <a:prstGeom prst="rect">
            <a:avLst/>
          </a:prstGeom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E7A66A97-DA37-8F09-B6B2-681774FC6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CFC45C-3E13-4AC5-9212-E0C9D06839BC}" type="slidenum">
              <a:rPr lang="fr-FR" smtClean="0"/>
              <a:t>17</a:t>
            </a:fld>
            <a:r>
              <a:rPr lang="fr-FR" dirty="0"/>
              <a:t>/25</a:t>
            </a:r>
          </a:p>
        </p:txBody>
      </p:sp>
    </p:spTree>
    <p:extLst>
      <p:ext uri="{BB962C8B-B14F-4D97-AF65-F5344CB8AC3E}">
        <p14:creationId xmlns:p14="http://schemas.microsoft.com/office/powerpoint/2010/main" val="17447677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0B68168-9764-CEAB-32DD-5287C769B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fr-FR" sz="3200" dirty="0">
                <a:solidFill>
                  <a:schemeClr val="accent5">
                    <a:lumMod val="75000"/>
                  </a:schemeClr>
                </a:solidFill>
              </a:rPr>
              <a:t>II) Optimisation de la complexité</a:t>
            </a:r>
            <a:br>
              <a:rPr lang="fr-FR" dirty="0">
                <a:solidFill>
                  <a:schemeClr val="accent5">
                    <a:lumMod val="75000"/>
                  </a:schemeClr>
                </a:solidFill>
              </a:rPr>
            </a:br>
            <a:r>
              <a:rPr lang="fr-FR" sz="2800" dirty="0"/>
              <a:t>2. Arbre quaternaire (</a:t>
            </a:r>
            <a:r>
              <a:rPr lang="fr-FR" sz="2800" dirty="0" err="1"/>
              <a:t>quad-tree</a:t>
            </a:r>
            <a:r>
              <a:rPr lang="fr-FR" sz="2800" dirty="0"/>
              <a:t>)</a:t>
            </a:r>
            <a:br>
              <a:rPr lang="fr-FR" sz="2800" dirty="0"/>
            </a:br>
            <a:r>
              <a:rPr lang="fr-FR" sz="2800" dirty="0"/>
              <a:t> et technique de « </a:t>
            </a:r>
            <a:r>
              <a:rPr lang="fr-FR" sz="2800" dirty="0" err="1"/>
              <a:t>bucketing</a:t>
            </a:r>
            <a:r>
              <a:rPr lang="fr-FR" sz="2800" dirty="0"/>
              <a:t> »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BA1B69AC-8BF6-F11A-B15E-8A111F15B1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4211" y="2471619"/>
            <a:ext cx="2843213" cy="2864644"/>
          </a:xfr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9DFF7418-860C-06C8-8812-C6BAF86EAF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8268" y="2125268"/>
            <a:ext cx="4812132" cy="3407837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AA6CD126-F21F-68C3-A7D0-94C98E525D6E}"/>
              </a:ext>
            </a:extLst>
          </p:cNvPr>
          <p:cNvSpPr txBox="1"/>
          <p:nvPr/>
        </p:nvSpPr>
        <p:spPr>
          <a:xfrm>
            <a:off x="4032069" y="6109697"/>
            <a:ext cx="2124891" cy="3831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>
                <a:latin typeface="+mj-lt"/>
              </a:rPr>
              <a:t>Figure 5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9910678F-8FEC-F5D4-F2FE-67A3B4A806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8281" y="5351503"/>
            <a:ext cx="628650" cy="514350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D663868E-8834-31AC-BA65-1C38B56D33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4709" y="5608678"/>
            <a:ext cx="476250" cy="419100"/>
          </a:xfrm>
          <a:prstGeom prst="rect">
            <a:avLst/>
          </a:prstGeom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4EF9C3B8-5347-5B1A-70AF-D33E614A2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CFC45C-3E13-4AC5-9212-E0C9D06839BC}" type="slidenum">
              <a:rPr lang="fr-FR" smtClean="0"/>
              <a:t>18</a:t>
            </a:fld>
            <a:r>
              <a:rPr lang="fr-FR" dirty="0"/>
              <a:t>/25</a:t>
            </a:r>
          </a:p>
        </p:txBody>
      </p:sp>
    </p:spTree>
    <p:extLst>
      <p:ext uri="{BB962C8B-B14F-4D97-AF65-F5344CB8AC3E}">
        <p14:creationId xmlns:p14="http://schemas.microsoft.com/office/powerpoint/2010/main" val="12262254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8BB2F25-FB75-6AF9-0B36-D434BBDD0E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930" y="408669"/>
            <a:ext cx="8402139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fr-FR" sz="3600" dirty="0">
                <a:solidFill>
                  <a:schemeClr val="accent5">
                    <a:lumMod val="75000"/>
                  </a:schemeClr>
                </a:solidFill>
              </a:rPr>
              <a:t>III) Application dans l’implémentation d’une école</a:t>
            </a:r>
            <a:br>
              <a:rPr lang="fr-FR" dirty="0">
                <a:solidFill>
                  <a:schemeClr val="accent5">
                    <a:lumMod val="75000"/>
                  </a:schemeClr>
                </a:solidFill>
              </a:rPr>
            </a:br>
            <a:endParaRPr lang="fr-FR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A3FB81E7-2F86-6996-46C9-2687BAA86D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8886" y="1792200"/>
            <a:ext cx="4086225" cy="3914775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CE1FD80E-3F35-2E06-4F83-B0AB36AFA37F}"/>
              </a:ext>
            </a:extLst>
          </p:cNvPr>
          <p:cNvSpPr/>
          <p:nvPr/>
        </p:nvSpPr>
        <p:spPr>
          <a:xfrm>
            <a:off x="2455817" y="1734232"/>
            <a:ext cx="52252" cy="396988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A1661D7-D84D-B30F-D192-D7694BC71A33}"/>
              </a:ext>
            </a:extLst>
          </p:cNvPr>
          <p:cNvSpPr/>
          <p:nvPr/>
        </p:nvSpPr>
        <p:spPr>
          <a:xfrm>
            <a:off x="2455817" y="1734232"/>
            <a:ext cx="4159294" cy="6769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5670627-076C-2C56-8EEC-64657719E51E}"/>
              </a:ext>
            </a:extLst>
          </p:cNvPr>
          <p:cNvSpPr/>
          <p:nvPr/>
        </p:nvSpPr>
        <p:spPr>
          <a:xfrm>
            <a:off x="2455817" y="5704114"/>
            <a:ext cx="4159294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E490DAD-6C71-2081-EB15-C38380AFF261}"/>
              </a:ext>
            </a:extLst>
          </p:cNvPr>
          <p:cNvSpPr/>
          <p:nvPr/>
        </p:nvSpPr>
        <p:spPr>
          <a:xfrm>
            <a:off x="6615111" y="1734232"/>
            <a:ext cx="45719" cy="401560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B76525AE-C005-302B-F241-DA1C2061A1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CFC45C-3E13-4AC5-9212-E0C9D06839BC}" type="slidenum">
              <a:rPr lang="fr-FR" smtClean="0"/>
              <a:t>19</a:t>
            </a:fld>
            <a:r>
              <a:rPr lang="fr-FR" dirty="0"/>
              <a:t>/25</a:t>
            </a:r>
          </a:p>
        </p:txBody>
      </p:sp>
    </p:spTree>
    <p:extLst>
      <p:ext uri="{BB962C8B-B14F-4D97-AF65-F5344CB8AC3E}">
        <p14:creationId xmlns:p14="http://schemas.microsoft.com/office/powerpoint/2010/main" val="23369063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A6D93CB-07AC-A985-E2C0-0FC90A5CD0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>
                <a:solidFill>
                  <a:schemeClr val="accent5">
                    <a:lumMod val="75000"/>
                  </a:schemeClr>
                </a:solidFill>
              </a:rPr>
              <a:t>Sommaire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88EB2EE-A975-7761-35FA-9CCFB9C209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>
                <a:solidFill>
                  <a:schemeClr val="accent5">
                    <a:lumMod val="75000"/>
                  </a:schemeClr>
                </a:solidFill>
              </a:rPr>
              <a:t>I) Implémentation du diagramme de Voronoï</a:t>
            </a:r>
          </a:p>
          <a:p>
            <a:pPr marL="0" indent="0">
              <a:buNone/>
            </a:pPr>
            <a:r>
              <a:rPr lang="fr-FR" sz="1600" dirty="0">
                <a:solidFill>
                  <a:schemeClr val="accent5">
                    <a:lumMod val="75000"/>
                  </a:schemeClr>
                </a:solidFill>
              </a:rPr>
              <a:t>  </a:t>
            </a:r>
            <a:r>
              <a:rPr lang="fr-FR" sz="2000" dirty="0"/>
              <a:t>1. Structure de donnée « Winged-Edge »</a:t>
            </a:r>
          </a:p>
          <a:p>
            <a:pPr marL="0" indent="0">
              <a:buNone/>
            </a:pPr>
            <a:r>
              <a:rPr lang="fr-FR" sz="1500" dirty="0"/>
              <a:t>  </a:t>
            </a:r>
            <a:r>
              <a:rPr lang="fr-FR" sz="2000" dirty="0"/>
              <a:t>2. Méthode incrémentale pour le diagramme de Voronoï</a:t>
            </a:r>
            <a:r>
              <a:rPr lang="fr-FR" sz="2000" dirty="0">
                <a:solidFill>
                  <a:schemeClr val="accent5">
                    <a:lumMod val="75000"/>
                  </a:schemeClr>
                </a:solidFill>
              </a:rPr>
              <a:t> </a:t>
            </a:r>
          </a:p>
          <a:p>
            <a:pPr marL="0" indent="0">
              <a:buNone/>
            </a:pPr>
            <a:r>
              <a:rPr lang="fr-FR" dirty="0">
                <a:solidFill>
                  <a:schemeClr val="accent5">
                    <a:lumMod val="75000"/>
                  </a:schemeClr>
                </a:solidFill>
              </a:rPr>
              <a:t>II) Optimisation de la complexité</a:t>
            </a:r>
          </a:p>
          <a:p>
            <a:pPr marL="0" indent="0">
              <a:buNone/>
            </a:pPr>
            <a:r>
              <a:rPr lang="fr-FR" sz="1500" dirty="0">
                <a:solidFill>
                  <a:schemeClr val="accent5">
                    <a:lumMod val="75000"/>
                  </a:schemeClr>
                </a:solidFill>
              </a:rPr>
              <a:t>  </a:t>
            </a:r>
            <a:r>
              <a:rPr lang="fr-FR" sz="2000" dirty="0"/>
              <a:t>1. Recherche des plus proches voisins</a:t>
            </a:r>
          </a:p>
          <a:p>
            <a:pPr marL="0" indent="0">
              <a:buNone/>
            </a:pPr>
            <a:r>
              <a:rPr lang="fr-FR" sz="2000" dirty="0"/>
              <a:t>  2. Arbre quaternaire (</a:t>
            </a:r>
            <a:r>
              <a:rPr lang="fr-FR" sz="2000" dirty="0" err="1"/>
              <a:t>quad-tree</a:t>
            </a:r>
            <a:r>
              <a:rPr lang="fr-FR" sz="2000" dirty="0"/>
              <a:t>) et technique de « bucketing »</a:t>
            </a:r>
          </a:p>
          <a:p>
            <a:pPr marL="0" indent="0">
              <a:buNone/>
            </a:pPr>
            <a:r>
              <a:rPr lang="fr-FR" dirty="0">
                <a:solidFill>
                  <a:schemeClr val="accent5">
                    <a:lumMod val="75000"/>
                  </a:schemeClr>
                </a:solidFill>
              </a:rPr>
              <a:t>III) Application dans l’implémentation d’une école</a:t>
            </a:r>
          </a:p>
          <a:p>
            <a:pPr marL="0" indent="0">
              <a:buNone/>
            </a:pPr>
            <a:r>
              <a:rPr lang="fr-FR" sz="1500" dirty="0"/>
              <a:t>  </a:t>
            </a:r>
            <a:r>
              <a:rPr lang="fr-FR" sz="2000" dirty="0"/>
              <a:t>1. Application à l’Auvergne Rhône-Alpes</a:t>
            </a:r>
          </a:p>
          <a:p>
            <a:pPr marL="0" indent="0">
              <a:buNone/>
            </a:pPr>
            <a:r>
              <a:rPr lang="fr-FR" sz="2000" dirty="0"/>
              <a:t>  2. Faiblesses du modèle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C34E8FF-3614-8021-EB59-A80874C711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CFC45C-3E13-4AC5-9212-E0C9D06839BC}" type="slidenum">
              <a:rPr lang="fr-FR" smtClean="0"/>
              <a:t>2</a:t>
            </a:fld>
            <a:r>
              <a:rPr lang="fr-FR" dirty="0"/>
              <a:t>/25</a:t>
            </a:r>
          </a:p>
        </p:txBody>
      </p:sp>
    </p:spTree>
    <p:extLst>
      <p:ext uri="{BB962C8B-B14F-4D97-AF65-F5344CB8AC3E}">
        <p14:creationId xmlns:p14="http://schemas.microsoft.com/office/powerpoint/2010/main" val="27388289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528C9B3-5E2E-2FBA-F9FD-064B8EF15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472" y="347709"/>
            <a:ext cx="8315053" cy="1325563"/>
          </a:xfrm>
        </p:spPr>
        <p:txBody>
          <a:bodyPr>
            <a:normAutofit/>
          </a:bodyPr>
          <a:lstStyle/>
          <a:p>
            <a:pPr algn="ctr"/>
            <a:r>
              <a:rPr lang="fr-FR" sz="3200" dirty="0">
                <a:solidFill>
                  <a:schemeClr val="accent5">
                    <a:lumMod val="75000"/>
                  </a:schemeClr>
                </a:solidFill>
              </a:rPr>
              <a:t>III) Application dans l’implémentation d’une école</a:t>
            </a:r>
            <a:br>
              <a:rPr lang="fr-FR" sz="3200" dirty="0">
                <a:solidFill>
                  <a:schemeClr val="accent5">
                    <a:lumMod val="75000"/>
                  </a:schemeClr>
                </a:solidFill>
              </a:rPr>
            </a:br>
            <a:r>
              <a:rPr lang="fr-FR" sz="2400" dirty="0"/>
              <a:t> </a:t>
            </a:r>
            <a:r>
              <a:rPr lang="fr-FR" sz="2800" dirty="0"/>
              <a:t>1. Application à l’Auvergne Rhône-Alpes</a:t>
            </a:r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82A7EAE6-27C5-D657-509F-F97B283336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79312" y="1804261"/>
            <a:ext cx="6185371" cy="4917215"/>
          </a:xfr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052A27F-4283-99DC-C6E6-464AC6D947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CFC45C-3E13-4AC5-9212-E0C9D06839BC}" type="slidenum">
              <a:rPr lang="fr-FR" smtClean="0"/>
              <a:t>20</a:t>
            </a:fld>
            <a:r>
              <a:rPr lang="fr-FR" dirty="0"/>
              <a:t>/25</a:t>
            </a:r>
          </a:p>
        </p:txBody>
      </p:sp>
    </p:spTree>
    <p:extLst>
      <p:ext uri="{BB962C8B-B14F-4D97-AF65-F5344CB8AC3E}">
        <p14:creationId xmlns:p14="http://schemas.microsoft.com/office/powerpoint/2010/main" val="8303757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82A2A0E-71E8-EF2D-73E4-3581AF2EE6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473" y="373835"/>
            <a:ext cx="8315053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fr-FR" sz="3600" dirty="0">
                <a:solidFill>
                  <a:schemeClr val="accent5">
                    <a:lumMod val="75000"/>
                  </a:schemeClr>
                </a:solidFill>
              </a:rPr>
              <a:t>III) Application dans l’implémentation d’une école</a:t>
            </a:r>
            <a:br>
              <a:rPr lang="fr-FR" sz="4400" dirty="0">
                <a:solidFill>
                  <a:schemeClr val="accent5">
                    <a:lumMod val="75000"/>
                  </a:schemeClr>
                </a:solidFill>
              </a:rPr>
            </a:br>
            <a:r>
              <a:rPr lang="fr-FR" sz="3600" dirty="0"/>
              <a:t> </a:t>
            </a:r>
            <a:r>
              <a:rPr lang="fr-FR" sz="3100" dirty="0"/>
              <a:t>1. Application à l’Auvergne Rhône-Alpes</a:t>
            </a:r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950D9825-0324-34D8-099D-95DE9F89E2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5884" y="1887267"/>
            <a:ext cx="5312229" cy="4083758"/>
          </a:xfr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4E0710E-8125-0E93-E0E0-55D3EA6B1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CFC45C-3E13-4AC5-9212-E0C9D06839BC}" type="slidenum">
              <a:rPr lang="fr-FR" smtClean="0"/>
              <a:t>21</a:t>
            </a:fld>
            <a:r>
              <a:rPr lang="fr-FR" dirty="0"/>
              <a:t>/25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1268F969-5FE8-B096-0854-D6DDC0BF85D9}"/>
              </a:ext>
            </a:extLst>
          </p:cNvPr>
          <p:cNvSpPr txBox="1"/>
          <p:nvPr/>
        </p:nvSpPr>
        <p:spPr>
          <a:xfrm>
            <a:off x="3866606" y="6114833"/>
            <a:ext cx="1672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>
                <a:latin typeface="+mj-lt"/>
              </a:rPr>
              <a:t>Figure 6</a:t>
            </a:r>
          </a:p>
        </p:txBody>
      </p:sp>
    </p:spTree>
    <p:extLst>
      <p:ext uri="{BB962C8B-B14F-4D97-AF65-F5344CB8AC3E}">
        <p14:creationId xmlns:p14="http://schemas.microsoft.com/office/powerpoint/2010/main" val="6510109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27FEA2D-667B-A3DF-9D25-2806AC27D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639" y="364340"/>
            <a:ext cx="8384721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fr-FR" sz="3600" dirty="0">
                <a:solidFill>
                  <a:schemeClr val="accent5">
                    <a:lumMod val="75000"/>
                  </a:schemeClr>
                </a:solidFill>
              </a:rPr>
              <a:t>III) Application dans l’implémentation d’une école</a:t>
            </a:r>
            <a:br>
              <a:rPr lang="fr-FR" sz="4400" dirty="0">
                <a:solidFill>
                  <a:schemeClr val="accent5">
                    <a:lumMod val="75000"/>
                  </a:schemeClr>
                </a:solidFill>
              </a:rPr>
            </a:br>
            <a:r>
              <a:rPr lang="fr-FR" sz="3600" dirty="0"/>
              <a:t> </a:t>
            </a:r>
            <a:r>
              <a:rPr lang="fr-FR" sz="3100" dirty="0"/>
              <a:t>1. Application à l’Auvergne Rhône-Alpes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DA608DB-BE36-C252-1E8D-24EA47A0B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CFC45C-3E13-4AC5-9212-E0C9D06839BC}" type="slidenum">
              <a:rPr lang="fr-FR" smtClean="0"/>
              <a:t>22</a:t>
            </a:fld>
            <a:r>
              <a:rPr lang="fr-FR" dirty="0"/>
              <a:t>/25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Encre 6">
                <a:extLst>
                  <a:ext uri="{FF2B5EF4-FFF2-40B4-BE49-F238E27FC236}">
                    <a16:creationId xmlns:a16="http://schemas.microsoft.com/office/drawing/2014/main" id="{9B662B34-A91F-8DF7-B874-E6B3DE31C178}"/>
                  </a:ext>
                </a:extLst>
              </p14:cNvPr>
              <p14:cNvContentPartPr/>
              <p14:nvPr/>
            </p14:nvContentPartPr>
            <p14:xfrm>
              <a:off x="-339909" y="5782063"/>
              <a:ext cx="360" cy="360"/>
            </p14:xfrm>
          </p:contentPart>
        </mc:Choice>
        <mc:Fallback xmlns="">
          <p:pic>
            <p:nvPicPr>
              <p:cNvPr id="7" name="Encre 6">
                <a:extLst>
                  <a:ext uri="{FF2B5EF4-FFF2-40B4-BE49-F238E27FC236}">
                    <a16:creationId xmlns:a16="http://schemas.microsoft.com/office/drawing/2014/main" id="{9B662B34-A91F-8DF7-B874-E6B3DE31C17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375549" y="5746423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Encre 7">
                <a:extLst>
                  <a:ext uri="{FF2B5EF4-FFF2-40B4-BE49-F238E27FC236}">
                    <a16:creationId xmlns:a16="http://schemas.microsoft.com/office/drawing/2014/main" id="{D4412DCC-A53F-3F58-683F-03DD78316DAB}"/>
                  </a:ext>
                </a:extLst>
              </p14:cNvPr>
              <p14:cNvContentPartPr/>
              <p14:nvPr/>
            </p14:nvContentPartPr>
            <p14:xfrm>
              <a:off x="6379131" y="1836463"/>
              <a:ext cx="109080" cy="442080"/>
            </p14:xfrm>
          </p:contentPart>
        </mc:Choice>
        <mc:Fallback xmlns="">
          <p:pic>
            <p:nvPicPr>
              <p:cNvPr id="8" name="Encre 7">
                <a:extLst>
                  <a:ext uri="{FF2B5EF4-FFF2-40B4-BE49-F238E27FC236}">
                    <a16:creationId xmlns:a16="http://schemas.microsoft.com/office/drawing/2014/main" id="{D4412DCC-A53F-3F58-683F-03DD78316DA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343491" y="1800823"/>
                <a:ext cx="180720" cy="51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" name="Encre 8">
                <a:extLst>
                  <a:ext uri="{FF2B5EF4-FFF2-40B4-BE49-F238E27FC236}">
                    <a16:creationId xmlns:a16="http://schemas.microsoft.com/office/drawing/2014/main" id="{2C5A4072-50FB-A4AD-9B46-250E99670089}"/>
                  </a:ext>
                </a:extLst>
              </p14:cNvPr>
              <p14:cNvContentPartPr/>
              <p14:nvPr/>
            </p14:nvContentPartPr>
            <p14:xfrm>
              <a:off x="8152851" y="4171063"/>
              <a:ext cx="50760" cy="59400"/>
            </p14:xfrm>
          </p:contentPart>
        </mc:Choice>
        <mc:Fallback xmlns="">
          <p:pic>
            <p:nvPicPr>
              <p:cNvPr id="9" name="Encre 8">
                <a:extLst>
                  <a:ext uri="{FF2B5EF4-FFF2-40B4-BE49-F238E27FC236}">
                    <a16:creationId xmlns:a16="http://schemas.microsoft.com/office/drawing/2014/main" id="{2C5A4072-50FB-A4AD-9B46-250E9967008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116851" y="4135423"/>
                <a:ext cx="122400" cy="131040"/>
              </a:xfrm>
              <a:prstGeom prst="rect">
                <a:avLst/>
              </a:prstGeom>
            </p:spPr>
          </p:pic>
        </mc:Fallback>
      </mc:AlternateContent>
      <p:grpSp>
        <p:nvGrpSpPr>
          <p:cNvPr id="12" name="Groupe 11">
            <a:extLst>
              <a:ext uri="{FF2B5EF4-FFF2-40B4-BE49-F238E27FC236}">
                <a16:creationId xmlns:a16="http://schemas.microsoft.com/office/drawing/2014/main" id="{FB45D4FB-A928-BFE2-52E0-69C72ED70CDA}"/>
              </a:ext>
            </a:extLst>
          </p:cNvPr>
          <p:cNvGrpSpPr/>
          <p:nvPr/>
        </p:nvGrpSpPr>
        <p:grpSpPr>
          <a:xfrm>
            <a:off x="7088691" y="4850383"/>
            <a:ext cx="1300320" cy="784440"/>
            <a:chOff x="7088691" y="4850383"/>
            <a:chExt cx="1300320" cy="784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0" name="Encre 9">
                  <a:extLst>
                    <a:ext uri="{FF2B5EF4-FFF2-40B4-BE49-F238E27FC236}">
                      <a16:creationId xmlns:a16="http://schemas.microsoft.com/office/drawing/2014/main" id="{54616971-E941-9664-8797-F10F18DF04A3}"/>
                    </a:ext>
                  </a:extLst>
                </p14:cNvPr>
                <p14:cNvContentPartPr/>
                <p14:nvPr/>
              </p14:nvContentPartPr>
              <p14:xfrm>
                <a:off x="7088691" y="4850383"/>
                <a:ext cx="1251360" cy="736560"/>
              </p14:xfrm>
            </p:contentPart>
          </mc:Choice>
          <mc:Fallback xmlns="">
            <p:pic>
              <p:nvPicPr>
                <p:cNvPr id="10" name="Encre 9">
                  <a:extLst>
                    <a:ext uri="{FF2B5EF4-FFF2-40B4-BE49-F238E27FC236}">
                      <a16:creationId xmlns:a16="http://schemas.microsoft.com/office/drawing/2014/main" id="{54616971-E941-9664-8797-F10F18DF04A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053051" y="4814743"/>
                  <a:ext cx="1323000" cy="80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1" name="Encre 10">
                  <a:extLst>
                    <a:ext uri="{FF2B5EF4-FFF2-40B4-BE49-F238E27FC236}">
                      <a16:creationId xmlns:a16="http://schemas.microsoft.com/office/drawing/2014/main" id="{1EBAAC5E-3285-B5F1-EEF3-028666FE6295}"/>
                    </a:ext>
                  </a:extLst>
                </p14:cNvPr>
                <p14:cNvContentPartPr/>
                <p14:nvPr/>
              </p14:nvContentPartPr>
              <p14:xfrm>
                <a:off x="8107131" y="5405503"/>
                <a:ext cx="281880" cy="229320"/>
              </p14:xfrm>
            </p:contentPart>
          </mc:Choice>
          <mc:Fallback xmlns="">
            <p:pic>
              <p:nvPicPr>
                <p:cNvPr id="11" name="Encre 10">
                  <a:extLst>
                    <a:ext uri="{FF2B5EF4-FFF2-40B4-BE49-F238E27FC236}">
                      <a16:creationId xmlns:a16="http://schemas.microsoft.com/office/drawing/2014/main" id="{1EBAAC5E-3285-B5F1-EEF3-028666FE6295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8071491" y="5369863"/>
                  <a:ext cx="353520" cy="300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3" name="Encre 12">
                <a:extLst>
                  <a:ext uri="{FF2B5EF4-FFF2-40B4-BE49-F238E27FC236}">
                    <a16:creationId xmlns:a16="http://schemas.microsoft.com/office/drawing/2014/main" id="{68DF1DD1-2488-DEB7-72AE-70C25EBDB673}"/>
                  </a:ext>
                </a:extLst>
              </p14:cNvPr>
              <p14:cNvContentPartPr/>
              <p14:nvPr/>
            </p14:nvContentPartPr>
            <p14:xfrm>
              <a:off x="5843091" y="5841103"/>
              <a:ext cx="551520" cy="334440"/>
            </p14:xfrm>
          </p:contentPart>
        </mc:Choice>
        <mc:Fallback xmlns="">
          <p:pic>
            <p:nvPicPr>
              <p:cNvPr id="13" name="Encre 12">
                <a:extLst>
                  <a:ext uri="{FF2B5EF4-FFF2-40B4-BE49-F238E27FC236}">
                    <a16:creationId xmlns:a16="http://schemas.microsoft.com/office/drawing/2014/main" id="{68DF1DD1-2488-DEB7-72AE-70C25EBDB673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807091" y="5805103"/>
                <a:ext cx="623160" cy="40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4" name="Encre 13">
                <a:extLst>
                  <a:ext uri="{FF2B5EF4-FFF2-40B4-BE49-F238E27FC236}">
                    <a16:creationId xmlns:a16="http://schemas.microsoft.com/office/drawing/2014/main" id="{92475286-5EE3-B4FD-926B-995BE10AE966}"/>
                  </a:ext>
                </a:extLst>
              </p14:cNvPr>
              <p14:cNvContentPartPr/>
              <p14:nvPr/>
            </p14:nvContentPartPr>
            <p14:xfrm>
              <a:off x="3508491" y="5877103"/>
              <a:ext cx="816840" cy="280800"/>
            </p14:xfrm>
          </p:contentPart>
        </mc:Choice>
        <mc:Fallback xmlns="">
          <p:pic>
            <p:nvPicPr>
              <p:cNvPr id="14" name="Encre 13">
                <a:extLst>
                  <a:ext uri="{FF2B5EF4-FFF2-40B4-BE49-F238E27FC236}">
                    <a16:creationId xmlns:a16="http://schemas.microsoft.com/office/drawing/2014/main" id="{92475286-5EE3-B4FD-926B-995BE10AE966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472491" y="5841103"/>
                <a:ext cx="888480" cy="35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5" name="Encre 14">
                <a:extLst>
                  <a:ext uri="{FF2B5EF4-FFF2-40B4-BE49-F238E27FC236}">
                    <a16:creationId xmlns:a16="http://schemas.microsoft.com/office/drawing/2014/main" id="{20E01D20-B92D-E908-BB5D-2D98C0148C8E}"/>
                  </a:ext>
                </a:extLst>
              </p14:cNvPr>
              <p14:cNvContentPartPr/>
              <p14:nvPr/>
            </p14:nvContentPartPr>
            <p14:xfrm>
              <a:off x="3190611" y="5469943"/>
              <a:ext cx="207000" cy="692640"/>
            </p14:xfrm>
          </p:contentPart>
        </mc:Choice>
        <mc:Fallback xmlns="">
          <p:pic>
            <p:nvPicPr>
              <p:cNvPr id="15" name="Encre 14">
                <a:extLst>
                  <a:ext uri="{FF2B5EF4-FFF2-40B4-BE49-F238E27FC236}">
                    <a16:creationId xmlns:a16="http://schemas.microsoft.com/office/drawing/2014/main" id="{20E01D20-B92D-E908-BB5D-2D98C0148C8E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154971" y="5433943"/>
                <a:ext cx="278640" cy="76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6" name="Encre 15">
                <a:extLst>
                  <a:ext uri="{FF2B5EF4-FFF2-40B4-BE49-F238E27FC236}">
                    <a16:creationId xmlns:a16="http://schemas.microsoft.com/office/drawing/2014/main" id="{16D0945A-8EB4-C5BE-C6D2-99F0051CBD44}"/>
                  </a:ext>
                </a:extLst>
              </p14:cNvPr>
              <p14:cNvContentPartPr/>
              <p14:nvPr/>
            </p14:nvContentPartPr>
            <p14:xfrm>
              <a:off x="3796491" y="5242063"/>
              <a:ext cx="12600" cy="31320"/>
            </p14:xfrm>
          </p:contentPart>
        </mc:Choice>
        <mc:Fallback xmlns="">
          <p:pic>
            <p:nvPicPr>
              <p:cNvPr id="16" name="Encre 15">
                <a:extLst>
                  <a:ext uri="{FF2B5EF4-FFF2-40B4-BE49-F238E27FC236}">
                    <a16:creationId xmlns:a16="http://schemas.microsoft.com/office/drawing/2014/main" id="{16D0945A-8EB4-C5BE-C6D2-99F0051CBD44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760851" y="5206063"/>
                <a:ext cx="84240" cy="10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8" name="Encre 17">
                <a:extLst>
                  <a:ext uri="{FF2B5EF4-FFF2-40B4-BE49-F238E27FC236}">
                    <a16:creationId xmlns:a16="http://schemas.microsoft.com/office/drawing/2014/main" id="{8AA8140A-D745-83BC-51B8-51A52CE921B3}"/>
                  </a:ext>
                </a:extLst>
              </p14:cNvPr>
              <p14:cNvContentPartPr/>
              <p14:nvPr/>
            </p14:nvContentPartPr>
            <p14:xfrm>
              <a:off x="2524611" y="5877823"/>
              <a:ext cx="113760" cy="18360"/>
            </p14:xfrm>
          </p:contentPart>
        </mc:Choice>
        <mc:Fallback xmlns="">
          <p:pic>
            <p:nvPicPr>
              <p:cNvPr id="18" name="Encre 17">
                <a:extLst>
                  <a:ext uri="{FF2B5EF4-FFF2-40B4-BE49-F238E27FC236}">
                    <a16:creationId xmlns:a16="http://schemas.microsoft.com/office/drawing/2014/main" id="{8AA8140A-D745-83BC-51B8-51A52CE921B3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488971" y="5842183"/>
                <a:ext cx="185400" cy="9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9" name="Encre 18">
                <a:extLst>
                  <a:ext uri="{FF2B5EF4-FFF2-40B4-BE49-F238E27FC236}">
                    <a16:creationId xmlns:a16="http://schemas.microsoft.com/office/drawing/2014/main" id="{18045887-CE8E-3A87-E223-23D212E8811C}"/>
                  </a:ext>
                </a:extLst>
              </p14:cNvPr>
              <p14:cNvContentPartPr/>
              <p14:nvPr/>
            </p14:nvContentPartPr>
            <p14:xfrm>
              <a:off x="2455491" y="5581543"/>
              <a:ext cx="360" cy="360"/>
            </p14:xfrm>
          </p:contentPart>
        </mc:Choice>
        <mc:Fallback xmlns="">
          <p:pic>
            <p:nvPicPr>
              <p:cNvPr id="19" name="Encre 18">
                <a:extLst>
                  <a:ext uri="{FF2B5EF4-FFF2-40B4-BE49-F238E27FC236}">
                    <a16:creationId xmlns:a16="http://schemas.microsoft.com/office/drawing/2014/main" id="{18045887-CE8E-3A87-E223-23D212E8811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19851" y="5545903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20" name="Encre 19">
                <a:extLst>
                  <a:ext uri="{FF2B5EF4-FFF2-40B4-BE49-F238E27FC236}">
                    <a16:creationId xmlns:a16="http://schemas.microsoft.com/office/drawing/2014/main" id="{5EDF5FF5-4F5B-76BA-D192-8EB205377121}"/>
                  </a:ext>
                </a:extLst>
              </p14:cNvPr>
              <p14:cNvContentPartPr/>
              <p14:nvPr/>
            </p14:nvContentPartPr>
            <p14:xfrm>
              <a:off x="2141931" y="5982583"/>
              <a:ext cx="360" cy="360"/>
            </p14:xfrm>
          </p:contentPart>
        </mc:Choice>
        <mc:Fallback xmlns="">
          <p:pic>
            <p:nvPicPr>
              <p:cNvPr id="20" name="Encre 19">
                <a:extLst>
                  <a:ext uri="{FF2B5EF4-FFF2-40B4-BE49-F238E27FC236}">
                    <a16:creationId xmlns:a16="http://schemas.microsoft.com/office/drawing/2014/main" id="{5EDF5FF5-4F5B-76BA-D192-8EB20537712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06291" y="5946583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1" name="Encre 20">
                <a:extLst>
                  <a:ext uri="{FF2B5EF4-FFF2-40B4-BE49-F238E27FC236}">
                    <a16:creationId xmlns:a16="http://schemas.microsoft.com/office/drawing/2014/main" id="{C6750DFE-1866-A4B4-FC09-DC270947063C}"/>
                  </a:ext>
                </a:extLst>
              </p14:cNvPr>
              <p14:cNvContentPartPr/>
              <p14:nvPr/>
            </p14:nvContentPartPr>
            <p14:xfrm>
              <a:off x="889131" y="3865063"/>
              <a:ext cx="1007280" cy="628920"/>
            </p14:xfrm>
          </p:contentPart>
        </mc:Choice>
        <mc:Fallback xmlns="">
          <p:pic>
            <p:nvPicPr>
              <p:cNvPr id="21" name="Encre 20">
                <a:extLst>
                  <a:ext uri="{FF2B5EF4-FFF2-40B4-BE49-F238E27FC236}">
                    <a16:creationId xmlns:a16="http://schemas.microsoft.com/office/drawing/2014/main" id="{C6750DFE-1866-A4B4-FC09-DC270947063C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853491" y="3829063"/>
                <a:ext cx="1078920" cy="70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3" name="Encre 22">
                <a:extLst>
                  <a:ext uri="{FF2B5EF4-FFF2-40B4-BE49-F238E27FC236}">
                    <a16:creationId xmlns:a16="http://schemas.microsoft.com/office/drawing/2014/main" id="{F3F97802-340C-5531-95FE-63BB1DFC3E50}"/>
                  </a:ext>
                </a:extLst>
              </p14:cNvPr>
              <p14:cNvContentPartPr/>
              <p14:nvPr/>
            </p14:nvContentPartPr>
            <p14:xfrm>
              <a:off x="1478811" y="3692263"/>
              <a:ext cx="384840" cy="289080"/>
            </p14:xfrm>
          </p:contentPart>
        </mc:Choice>
        <mc:Fallback xmlns="">
          <p:pic>
            <p:nvPicPr>
              <p:cNvPr id="23" name="Encre 22">
                <a:extLst>
                  <a:ext uri="{FF2B5EF4-FFF2-40B4-BE49-F238E27FC236}">
                    <a16:creationId xmlns:a16="http://schemas.microsoft.com/office/drawing/2014/main" id="{F3F97802-340C-5531-95FE-63BB1DFC3E50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442811" y="3656263"/>
                <a:ext cx="456480" cy="36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4" name="Encre 23">
                <a:extLst>
                  <a:ext uri="{FF2B5EF4-FFF2-40B4-BE49-F238E27FC236}">
                    <a16:creationId xmlns:a16="http://schemas.microsoft.com/office/drawing/2014/main" id="{CAE5DA15-3751-4B75-3A5A-940080E26B76}"/>
                  </a:ext>
                </a:extLst>
              </p14:cNvPr>
              <p14:cNvContentPartPr/>
              <p14:nvPr/>
            </p14:nvContentPartPr>
            <p14:xfrm>
              <a:off x="1881291" y="4484623"/>
              <a:ext cx="52200" cy="360"/>
            </p14:xfrm>
          </p:contentPart>
        </mc:Choice>
        <mc:Fallback xmlns="">
          <p:pic>
            <p:nvPicPr>
              <p:cNvPr id="24" name="Encre 23">
                <a:extLst>
                  <a:ext uri="{FF2B5EF4-FFF2-40B4-BE49-F238E27FC236}">
                    <a16:creationId xmlns:a16="http://schemas.microsoft.com/office/drawing/2014/main" id="{CAE5DA15-3751-4B75-3A5A-940080E26B76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845651" y="4448623"/>
                <a:ext cx="123840" cy="72000"/>
              </a:xfrm>
              <a:prstGeom prst="rect">
                <a:avLst/>
              </a:prstGeom>
            </p:spPr>
          </p:pic>
        </mc:Fallback>
      </mc:AlternateContent>
      <p:grpSp>
        <p:nvGrpSpPr>
          <p:cNvPr id="35" name="Groupe 34">
            <a:extLst>
              <a:ext uri="{FF2B5EF4-FFF2-40B4-BE49-F238E27FC236}">
                <a16:creationId xmlns:a16="http://schemas.microsoft.com/office/drawing/2014/main" id="{02DAC620-70F3-5A61-7790-CEB3729281EA}"/>
              </a:ext>
            </a:extLst>
          </p:cNvPr>
          <p:cNvGrpSpPr/>
          <p:nvPr/>
        </p:nvGrpSpPr>
        <p:grpSpPr>
          <a:xfrm>
            <a:off x="4763451" y="3116983"/>
            <a:ext cx="43560" cy="18000"/>
            <a:chOff x="4763451" y="3116983"/>
            <a:chExt cx="43560" cy="18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7" name="Encre 26">
                  <a:extLst>
                    <a:ext uri="{FF2B5EF4-FFF2-40B4-BE49-F238E27FC236}">
                      <a16:creationId xmlns:a16="http://schemas.microsoft.com/office/drawing/2014/main" id="{D2038E6B-CDFE-619E-6285-01A514717322}"/>
                    </a:ext>
                  </a:extLst>
                </p14:cNvPr>
                <p14:cNvContentPartPr/>
                <p14:nvPr/>
              </p14:nvContentPartPr>
              <p14:xfrm>
                <a:off x="4780731" y="3116983"/>
                <a:ext cx="360" cy="360"/>
              </p14:xfrm>
            </p:contentPart>
          </mc:Choice>
          <mc:Fallback xmlns="">
            <p:pic>
              <p:nvPicPr>
                <p:cNvPr id="27" name="Encre 26">
                  <a:extLst>
                    <a:ext uri="{FF2B5EF4-FFF2-40B4-BE49-F238E27FC236}">
                      <a16:creationId xmlns:a16="http://schemas.microsoft.com/office/drawing/2014/main" id="{D2038E6B-CDFE-619E-6285-01A514717322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771731" y="3108343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8" name="Encre 27">
                  <a:extLst>
                    <a:ext uri="{FF2B5EF4-FFF2-40B4-BE49-F238E27FC236}">
                      <a16:creationId xmlns:a16="http://schemas.microsoft.com/office/drawing/2014/main" id="{2F3A9306-94C1-56EF-AF64-ABD88FF7D0C9}"/>
                    </a:ext>
                  </a:extLst>
                </p14:cNvPr>
                <p14:cNvContentPartPr/>
                <p14:nvPr/>
              </p14:nvContentPartPr>
              <p14:xfrm>
                <a:off x="4806651" y="3116983"/>
                <a:ext cx="360" cy="360"/>
              </p14:xfrm>
            </p:contentPart>
          </mc:Choice>
          <mc:Fallback xmlns="">
            <p:pic>
              <p:nvPicPr>
                <p:cNvPr id="28" name="Encre 27">
                  <a:extLst>
                    <a:ext uri="{FF2B5EF4-FFF2-40B4-BE49-F238E27FC236}">
                      <a16:creationId xmlns:a16="http://schemas.microsoft.com/office/drawing/2014/main" id="{2F3A9306-94C1-56EF-AF64-ABD88FF7D0C9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798011" y="3108343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30" name="Encre 29">
                  <a:extLst>
                    <a:ext uri="{FF2B5EF4-FFF2-40B4-BE49-F238E27FC236}">
                      <a16:creationId xmlns:a16="http://schemas.microsoft.com/office/drawing/2014/main" id="{F8523C4B-EBED-0BCC-7039-D30738376E72}"/>
                    </a:ext>
                  </a:extLst>
                </p14:cNvPr>
                <p14:cNvContentPartPr/>
                <p14:nvPr/>
              </p14:nvContentPartPr>
              <p14:xfrm>
                <a:off x="4789371" y="3134623"/>
                <a:ext cx="360" cy="360"/>
              </p14:xfrm>
            </p:contentPart>
          </mc:Choice>
          <mc:Fallback xmlns="">
            <p:pic>
              <p:nvPicPr>
                <p:cNvPr id="30" name="Encre 29">
                  <a:extLst>
                    <a:ext uri="{FF2B5EF4-FFF2-40B4-BE49-F238E27FC236}">
                      <a16:creationId xmlns:a16="http://schemas.microsoft.com/office/drawing/2014/main" id="{F8523C4B-EBED-0BCC-7039-D30738376E72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780731" y="3125983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32" name="Encre 31">
                  <a:extLst>
                    <a:ext uri="{FF2B5EF4-FFF2-40B4-BE49-F238E27FC236}">
                      <a16:creationId xmlns:a16="http://schemas.microsoft.com/office/drawing/2014/main" id="{3C2F6508-1795-BB4A-D1CC-01EE17D59A37}"/>
                    </a:ext>
                  </a:extLst>
                </p14:cNvPr>
                <p14:cNvContentPartPr/>
                <p14:nvPr/>
              </p14:nvContentPartPr>
              <p14:xfrm>
                <a:off x="4772091" y="3116983"/>
                <a:ext cx="360" cy="360"/>
              </p14:xfrm>
            </p:contentPart>
          </mc:Choice>
          <mc:Fallback xmlns="">
            <p:pic>
              <p:nvPicPr>
                <p:cNvPr id="32" name="Encre 31">
                  <a:extLst>
                    <a:ext uri="{FF2B5EF4-FFF2-40B4-BE49-F238E27FC236}">
                      <a16:creationId xmlns:a16="http://schemas.microsoft.com/office/drawing/2014/main" id="{3C2F6508-1795-BB4A-D1CC-01EE17D59A37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763451" y="3108343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34" name="Encre 33">
                  <a:extLst>
                    <a:ext uri="{FF2B5EF4-FFF2-40B4-BE49-F238E27FC236}">
                      <a16:creationId xmlns:a16="http://schemas.microsoft.com/office/drawing/2014/main" id="{06DDBA5A-F92D-6818-1A61-D7E58523C3D9}"/>
                    </a:ext>
                  </a:extLst>
                </p14:cNvPr>
                <p14:cNvContentPartPr/>
                <p14:nvPr/>
              </p14:nvContentPartPr>
              <p14:xfrm>
                <a:off x="4763451" y="3134623"/>
                <a:ext cx="360" cy="360"/>
              </p14:xfrm>
            </p:contentPart>
          </mc:Choice>
          <mc:Fallback xmlns="">
            <p:pic>
              <p:nvPicPr>
                <p:cNvPr id="34" name="Encre 33">
                  <a:extLst>
                    <a:ext uri="{FF2B5EF4-FFF2-40B4-BE49-F238E27FC236}">
                      <a16:creationId xmlns:a16="http://schemas.microsoft.com/office/drawing/2014/main" id="{06DDBA5A-F92D-6818-1A61-D7E58523C3D9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754451" y="3125983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" name="Groupe 37">
            <a:extLst>
              <a:ext uri="{FF2B5EF4-FFF2-40B4-BE49-F238E27FC236}">
                <a16:creationId xmlns:a16="http://schemas.microsoft.com/office/drawing/2014/main" id="{0AD45CB2-9109-A989-8B89-B87B5705696A}"/>
              </a:ext>
            </a:extLst>
          </p:cNvPr>
          <p:cNvGrpSpPr/>
          <p:nvPr/>
        </p:nvGrpSpPr>
        <p:grpSpPr>
          <a:xfrm>
            <a:off x="5102931" y="2899903"/>
            <a:ext cx="17640" cy="8640"/>
            <a:chOff x="5102931" y="2899903"/>
            <a:chExt cx="17640" cy="8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6" name="Encre 35">
                  <a:extLst>
                    <a:ext uri="{FF2B5EF4-FFF2-40B4-BE49-F238E27FC236}">
                      <a16:creationId xmlns:a16="http://schemas.microsoft.com/office/drawing/2014/main" id="{AEEA51EC-654C-ECE6-199C-228A41C804A0}"/>
                    </a:ext>
                  </a:extLst>
                </p14:cNvPr>
                <p14:cNvContentPartPr/>
                <p14:nvPr/>
              </p14:nvContentPartPr>
              <p14:xfrm>
                <a:off x="5120211" y="2899903"/>
                <a:ext cx="360" cy="360"/>
              </p14:xfrm>
            </p:contentPart>
          </mc:Choice>
          <mc:Fallback xmlns="">
            <p:pic>
              <p:nvPicPr>
                <p:cNvPr id="36" name="Encre 35">
                  <a:extLst>
                    <a:ext uri="{FF2B5EF4-FFF2-40B4-BE49-F238E27FC236}">
                      <a16:creationId xmlns:a16="http://schemas.microsoft.com/office/drawing/2014/main" id="{AEEA51EC-654C-ECE6-199C-228A41C804A0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111571" y="2890903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37" name="Encre 36">
                  <a:extLst>
                    <a:ext uri="{FF2B5EF4-FFF2-40B4-BE49-F238E27FC236}">
                      <a16:creationId xmlns:a16="http://schemas.microsoft.com/office/drawing/2014/main" id="{AC942828-770C-BA60-2A9B-4671ED3DB5B6}"/>
                    </a:ext>
                  </a:extLst>
                </p14:cNvPr>
                <p14:cNvContentPartPr/>
                <p14:nvPr/>
              </p14:nvContentPartPr>
              <p14:xfrm>
                <a:off x="5102931" y="2908183"/>
                <a:ext cx="360" cy="360"/>
              </p14:xfrm>
            </p:contentPart>
          </mc:Choice>
          <mc:Fallback xmlns="">
            <p:pic>
              <p:nvPicPr>
                <p:cNvPr id="37" name="Encre 36">
                  <a:extLst>
                    <a:ext uri="{FF2B5EF4-FFF2-40B4-BE49-F238E27FC236}">
                      <a16:creationId xmlns:a16="http://schemas.microsoft.com/office/drawing/2014/main" id="{AC942828-770C-BA60-2A9B-4671ED3DB5B6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094291" y="2899183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39" name="Encre 38">
                <a:extLst>
                  <a:ext uri="{FF2B5EF4-FFF2-40B4-BE49-F238E27FC236}">
                    <a16:creationId xmlns:a16="http://schemas.microsoft.com/office/drawing/2014/main" id="{F0342613-EC7D-EE09-CCE3-37386FFD54FA}"/>
                  </a:ext>
                </a:extLst>
              </p14:cNvPr>
              <p14:cNvContentPartPr/>
              <p14:nvPr/>
            </p14:nvContentPartPr>
            <p14:xfrm>
              <a:off x="6174291" y="3151903"/>
              <a:ext cx="360" cy="360"/>
            </p14:xfrm>
          </p:contentPart>
        </mc:Choice>
        <mc:Fallback xmlns="">
          <p:pic>
            <p:nvPicPr>
              <p:cNvPr id="39" name="Encre 38">
                <a:extLst>
                  <a:ext uri="{FF2B5EF4-FFF2-40B4-BE49-F238E27FC236}">
                    <a16:creationId xmlns:a16="http://schemas.microsoft.com/office/drawing/2014/main" id="{F0342613-EC7D-EE09-CCE3-37386FFD54F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138651" y="3116263"/>
                <a:ext cx="72000" cy="72000"/>
              </a:xfrm>
              <a:prstGeom prst="rect">
                <a:avLst/>
              </a:prstGeom>
            </p:spPr>
          </p:pic>
        </mc:Fallback>
      </mc:AlternateContent>
      <p:pic>
        <p:nvPicPr>
          <p:cNvPr id="41" name="Image 40">
            <a:extLst>
              <a:ext uri="{FF2B5EF4-FFF2-40B4-BE49-F238E27FC236}">
                <a16:creationId xmlns:a16="http://schemas.microsoft.com/office/drawing/2014/main" id="{033235AA-DB7C-D517-1279-2C6A3FD3FA8C}"/>
              </a:ext>
            </a:extLst>
          </p:cNvPr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449877" y="1557891"/>
            <a:ext cx="8029575" cy="475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7351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94EC064-DD36-A871-A54A-92A50F35E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799" y="365126"/>
            <a:ext cx="85344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fr-FR" sz="3600" dirty="0">
                <a:solidFill>
                  <a:schemeClr val="accent5">
                    <a:lumMod val="75000"/>
                  </a:schemeClr>
                </a:solidFill>
              </a:rPr>
              <a:t>III) Application dans l’implémentation d’une école</a:t>
            </a:r>
            <a:br>
              <a:rPr lang="fr-FR" sz="5400" dirty="0">
                <a:solidFill>
                  <a:schemeClr val="accent5">
                    <a:lumMod val="75000"/>
                  </a:schemeClr>
                </a:solidFill>
              </a:rPr>
            </a:br>
            <a:r>
              <a:rPr lang="fr-FR" sz="4400" dirty="0"/>
              <a:t> </a:t>
            </a:r>
            <a:r>
              <a:rPr lang="fr-FR" sz="3100" dirty="0"/>
              <a:t>1. Application à l’Auvergne Rhône-Alpes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D23E4A3-CD79-0E87-1BA9-7A773EA1AD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CFC45C-3E13-4AC5-9212-E0C9D06839BC}" type="slidenum">
              <a:rPr lang="fr-FR" smtClean="0"/>
              <a:t>23</a:t>
            </a:fld>
            <a:r>
              <a:rPr lang="fr-FR" dirty="0"/>
              <a:t>/25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72FBBA38-BDBD-26D9-6FCB-0595551313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489076"/>
            <a:ext cx="7781925" cy="486727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1" name="Encre 10">
                <a:extLst>
                  <a:ext uri="{FF2B5EF4-FFF2-40B4-BE49-F238E27FC236}">
                    <a16:creationId xmlns:a16="http://schemas.microsoft.com/office/drawing/2014/main" id="{1234006E-6777-4941-309C-28E5C36F19E9}"/>
                  </a:ext>
                </a:extLst>
              </p14:cNvPr>
              <p14:cNvContentPartPr/>
              <p14:nvPr/>
            </p14:nvContentPartPr>
            <p14:xfrm>
              <a:off x="2803611" y="5085463"/>
              <a:ext cx="360" cy="360"/>
            </p14:xfrm>
          </p:contentPart>
        </mc:Choice>
        <mc:Fallback xmlns="">
          <p:pic>
            <p:nvPicPr>
              <p:cNvPr id="11" name="Encre 10">
                <a:extLst>
                  <a:ext uri="{FF2B5EF4-FFF2-40B4-BE49-F238E27FC236}">
                    <a16:creationId xmlns:a16="http://schemas.microsoft.com/office/drawing/2014/main" id="{1234006E-6777-4941-309C-28E5C36F19E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767971" y="5049463"/>
                <a:ext cx="72000" cy="72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591744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953ED86-2219-A6BC-9572-24EB2B3D8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701" y="382543"/>
            <a:ext cx="8358597" cy="1325563"/>
          </a:xfrm>
        </p:spPr>
        <p:txBody>
          <a:bodyPr>
            <a:normAutofit/>
          </a:bodyPr>
          <a:lstStyle/>
          <a:p>
            <a:pPr algn="ctr"/>
            <a:r>
              <a:rPr lang="fr-FR" sz="3200" dirty="0">
                <a:solidFill>
                  <a:schemeClr val="accent5">
                    <a:lumMod val="75000"/>
                  </a:schemeClr>
                </a:solidFill>
              </a:rPr>
              <a:t>III) Application dans l’implémentation d’une école</a:t>
            </a:r>
            <a:br>
              <a:rPr lang="fr-FR" sz="3200" dirty="0">
                <a:solidFill>
                  <a:schemeClr val="accent5">
                    <a:lumMod val="75000"/>
                  </a:schemeClr>
                </a:solidFill>
              </a:rPr>
            </a:br>
            <a:r>
              <a:rPr lang="fr-FR" sz="2800" dirty="0"/>
              <a:t>2. Faiblesses du modèle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1D1AAA5-95B9-4A43-957E-CD76398B8A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6696" y="2506662"/>
            <a:ext cx="7886700" cy="4351338"/>
          </a:xfrm>
        </p:spPr>
        <p:txBody>
          <a:bodyPr/>
          <a:lstStyle/>
          <a:p>
            <a:r>
              <a:rPr lang="fr-FR" dirty="0">
                <a:latin typeface="+mj-lt"/>
              </a:rPr>
              <a:t>Prise en compte de la densité de population.</a:t>
            </a:r>
          </a:p>
          <a:p>
            <a:endParaRPr lang="fr-FR" dirty="0">
              <a:latin typeface="+mj-lt"/>
            </a:endParaRPr>
          </a:p>
          <a:p>
            <a:r>
              <a:rPr lang="fr-FR" dirty="0">
                <a:latin typeface="+mj-lt"/>
              </a:rPr>
              <a:t>Prise en compte de la topologie.</a:t>
            </a:r>
          </a:p>
          <a:p>
            <a:endParaRPr lang="fr-FR" dirty="0">
              <a:latin typeface="+mj-lt"/>
            </a:endParaRPr>
          </a:p>
          <a:p>
            <a:r>
              <a:rPr lang="fr-FR" dirty="0">
                <a:latin typeface="+mj-lt"/>
              </a:rPr>
              <a:t>Distance à vol d’oiseau.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DCEAD21-4C17-F484-793F-15433F486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CFC45C-3E13-4AC5-9212-E0C9D06839BC}" type="slidenum">
              <a:rPr lang="fr-FR" smtClean="0"/>
              <a:t>24</a:t>
            </a:fld>
            <a:r>
              <a:rPr lang="fr-FR" dirty="0"/>
              <a:t>/25</a:t>
            </a:r>
          </a:p>
        </p:txBody>
      </p:sp>
    </p:spTree>
    <p:extLst>
      <p:ext uri="{BB962C8B-B14F-4D97-AF65-F5344CB8AC3E}">
        <p14:creationId xmlns:p14="http://schemas.microsoft.com/office/powerpoint/2010/main" val="32341172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83D14AB-402C-8C47-CFF0-E073A9785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dirty="0">
                <a:solidFill>
                  <a:schemeClr val="accent5">
                    <a:lumMod val="75000"/>
                  </a:schemeClr>
                </a:solidFill>
              </a:rPr>
              <a:t>Conclusion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A3BAE1B-6EBF-A330-6BF1-DED1D8479E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sz="2600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Objectif : </a:t>
            </a:r>
            <a:r>
              <a:rPr lang="fr-FR" sz="2600" dirty="0">
                <a:latin typeface="+mj-lt"/>
              </a:rPr>
              <a:t>proposer une stratégie permettant l’implantation d’une école à l’emplacement idéal.</a:t>
            </a:r>
          </a:p>
          <a:p>
            <a:r>
              <a:rPr lang="fr-FR" sz="2600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Modèle : </a:t>
            </a:r>
            <a:r>
              <a:rPr lang="fr-FR" sz="2600" dirty="0">
                <a:latin typeface="+mj-lt"/>
              </a:rPr>
              <a:t>diagramme de </a:t>
            </a:r>
            <a:r>
              <a:rPr lang="fr-FR" sz="2600" dirty="0" err="1">
                <a:latin typeface="+mj-lt"/>
              </a:rPr>
              <a:t>Voronoï</a:t>
            </a:r>
            <a:r>
              <a:rPr lang="fr-FR" sz="2600" dirty="0">
                <a:latin typeface="+mj-lt"/>
              </a:rPr>
              <a:t>.</a:t>
            </a:r>
          </a:p>
          <a:p>
            <a:r>
              <a:rPr lang="fr-FR" sz="2600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Démarche : </a:t>
            </a:r>
            <a:r>
              <a:rPr lang="fr-FR" sz="2600" dirty="0">
                <a:latin typeface="+mj-lt"/>
              </a:rPr>
              <a:t>se servir du diagramme pour déterminer les zones les plus éloignées des centres d’enseignements.</a:t>
            </a:r>
          </a:p>
          <a:p>
            <a:r>
              <a:rPr lang="fr-FR" sz="2600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Résultat : </a:t>
            </a:r>
            <a:r>
              <a:rPr lang="fr-FR" sz="2600" dirty="0">
                <a:latin typeface="+mj-lt"/>
              </a:rPr>
              <a:t>modèle fonctionnel seulement si la proximité est le seul problème.</a:t>
            </a:r>
          </a:p>
          <a:p>
            <a:r>
              <a:rPr lang="fr-FR" sz="2600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Améliorations : </a:t>
            </a:r>
            <a:r>
              <a:rPr lang="fr-FR" sz="2600" dirty="0">
                <a:latin typeface="+mj-lt"/>
              </a:rPr>
              <a:t>ajouter les informations concernant la topologie et la densité de population.</a:t>
            </a:r>
          </a:p>
          <a:p>
            <a:endParaRPr lang="fr-FR" sz="2600" dirty="0">
              <a:latin typeface="+mj-lt"/>
            </a:endParaRPr>
          </a:p>
          <a:p>
            <a:endParaRPr lang="fr-FR" sz="2600" dirty="0">
              <a:latin typeface="+mj-lt"/>
            </a:endParaRPr>
          </a:p>
          <a:p>
            <a:pPr marL="0" indent="0">
              <a:buNone/>
            </a:pPr>
            <a:endParaRPr lang="fr-FR" sz="2600" dirty="0">
              <a:latin typeface="+mj-lt"/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C126455-784F-1753-23BC-4466B205CF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CFC45C-3E13-4AC5-9212-E0C9D06839BC}" type="slidenum">
              <a:rPr lang="fr-FR" smtClean="0"/>
              <a:t>25</a:t>
            </a:fld>
            <a:r>
              <a:rPr lang="fr-FR" dirty="0"/>
              <a:t>/25</a:t>
            </a:r>
          </a:p>
        </p:txBody>
      </p:sp>
    </p:spTree>
    <p:extLst>
      <p:ext uri="{BB962C8B-B14F-4D97-AF65-F5344CB8AC3E}">
        <p14:creationId xmlns:p14="http://schemas.microsoft.com/office/powerpoint/2010/main" val="9648449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26A570B-A9E5-0219-B256-A4E7281653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2800" dirty="0">
                <a:solidFill>
                  <a:schemeClr val="accent5">
                    <a:lumMod val="75000"/>
                  </a:schemeClr>
                </a:solidFill>
              </a:rPr>
              <a:t>Annexes</a:t>
            </a:r>
            <a:br>
              <a:rPr lang="fr-FR" sz="2800" dirty="0">
                <a:solidFill>
                  <a:schemeClr val="accent5">
                    <a:lumMod val="75000"/>
                  </a:schemeClr>
                </a:solidFill>
              </a:rPr>
            </a:br>
            <a:r>
              <a:rPr lang="fr-FR" sz="2800" dirty="0"/>
              <a:t>Contre-exemple de polygones adjacents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3E58B95-098E-887E-369D-ECB663A0C0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278720"/>
            <a:ext cx="7886700" cy="3263504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fr-FR" sz="1800" dirty="0">
              <a:latin typeface="+mj-lt"/>
            </a:endParaRPr>
          </a:p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BF34615-306C-683B-7662-2D55BDB5FD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CFC45C-3E13-4AC5-9212-E0C9D06839BC}" type="slidenum">
              <a:rPr lang="fr-FR" smtClean="0"/>
              <a:t>26</a:t>
            </a:fld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0ACF970D-B4F6-3806-ECB8-233547D3BC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9898" y="1444889"/>
            <a:ext cx="5044204" cy="4911462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4870633B-5D2E-3AFC-FC14-33BBB1CAB84A}"/>
              </a:ext>
            </a:extLst>
          </p:cNvPr>
          <p:cNvSpPr txBox="1"/>
          <p:nvPr/>
        </p:nvSpPr>
        <p:spPr>
          <a:xfrm>
            <a:off x="7306491" y="5542224"/>
            <a:ext cx="1471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>
                <a:latin typeface="+mj-lt"/>
              </a:rPr>
              <a:t>Figure 7</a:t>
            </a:r>
          </a:p>
        </p:txBody>
      </p:sp>
    </p:spTree>
    <p:extLst>
      <p:ext uri="{BB962C8B-B14F-4D97-AF65-F5344CB8AC3E}">
        <p14:creationId xmlns:p14="http://schemas.microsoft.com/office/powerpoint/2010/main" val="27158421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7587879-CA6E-0F0C-5D66-C57BD3C86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2800" dirty="0">
                <a:solidFill>
                  <a:schemeClr val="accent5">
                    <a:lumMod val="75000"/>
                  </a:schemeClr>
                </a:solidFill>
              </a:rPr>
              <a:t>Annexes</a:t>
            </a:r>
            <a:br>
              <a:rPr lang="fr-FR" sz="2800" dirty="0">
                <a:solidFill>
                  <a:schemeClr val="accent5">
                    <a:lumMod val="75000"/>
                  </a:schemeClr>
                </a:solidFill>
              </a:rPr>
            </a:br>
            <a:r>
              <a:rPr lang="fr-FR" sz="2800" dirty="0"/>
              <a:t>Repérage d’un nouveau point</a:t>
            </a:r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C23E05F0-6695-953C-8452-D38D62A724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0800" y="1825625"/>
            <a:ext cx="7802399" cy="4351338"/>
          </a:xfr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2DCE83C-F9E0-E83C-D72C-D83A25B38A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CFC45C-3E13-4AC5-9212-E0C9D06839BC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97683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914F954-940E-97CC-1B39-B42071E34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2800" dirty="0">
                <a:solidFill>
                  <a:schemeClr val="accent5">
                    <a:lumMod val="75000"/>
                  </a:schemeClr>
                </a:solidFill>
              </a:rPr>
              <a:t>Annexes</a:t>
            </a:r>
            <a:br>
              <a:rPr lang="fr-FR" sz="2800" dirty="0">
                <a:solidFill>
                  <a:schemeClr val="accent5">
                    <a:lumMod val="75000"/>
                  </a:schemeClr>
                </a:solidFill>
              </a:rPr>
            </a:br>
            <a:r>
              <a:rPr lang="fr-FR" sz="2800" dirty="0"/>
              <a:t>Méthode de </a:t>
            </a:r>
            <a:r>
              <a:rPr lang="fr-FR" sz="2800" dirty="0" err="1"/>
              <a:t>Shamos</a:t>
            </a:r>
            <a:r>
              <a:rPr lang="fr-FR" sz="2800" dirty="0"/>
              <a:t> &amp; </a:t>
            </a:r>
            <a:r>
              <a:rPr lang="fr-FR" sz="2800" dirty="0" err="1"/>
              <a:t>Hoey</a:t>
            </a:r>
            <a:endParaRPr lang="fr-FR" sz="2800" dirty="0"/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826BE7FB-E4EB-92FA-7498-382ED44108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63040" y="1349217"/>
            <a:ext cx="6023610" cy="4945856"/>
          </a:xfr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4FE022D-58BF-3EB9-B18D-981BDD5893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CFC45C-3E13-4AC5-9212-E0C9D06839BC}" type="slidenum">
              <a:rPr lang="fr-FR" smtClean="0"/>
              <a:t>28</a:t>
            </a:fld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A75925CA-17DB-C6E9-7BCE-C621F41CAB9B}"/>
              </a:ext>
            </a:extLst>
          </p:cNvPr>
          <p:cNvSpPr txBox="1"/>
          <p:nvPr/>
        </p:nvSpPr>
        <p:spPr>
          <a:xfrm>
            <a:off x="7188925" y="5608320"/>
            <a:ext cx="1132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>
                <a:latin typeface="+mj-lt"/>
              </a:rPr>
              <a:t>Figure 8</a:t>
            </a:r>
          </a:p>
        </p:txBody>
      </p:sp>
    </p:spTree>
    <p:extLst>
      <p:ext uri="{BB962C8B-B14F-4D97-AF65-F5344CB8AC3E}">
        <p14:creationId xmlns:p14="http://schemas.microsoft.com/office/powerpoint/2010/main" val="18405908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8FDD010-F865-248E-2DE7-1B2938662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3200" dirty="0">
                <a:solidFill>
                  <a:schemeClr val="accent5">
                    <a:lumMod val="75000"/>
                  </a:schemeClr>
                </a:solidFill>
              </a:rPr>
              <a:t>Annexes</a:t>
            </a:r>
            <a:br>
              <a:rPr lang="fr-FR" sz="4400" dirty="0">
                <a:solidFill>
                  <a:schemeClr val="accent5">
                    <a:lumMod val="75000"/>
                  </a:schemeClr>
                </a:solidFill>
              </a:rPr>
            </a:br>
            <a:r>
              <a:rPr lang="fr-FR" sz="3100" dirty="0"/>
              <a:t>Utilisation du diagramme sur des pompes à eau </a:t>
            </a:r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5D2AC4BB-37B7-C64B-6DE1-B05A864EFB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49088" y="1894092"/>
            <a:ext cx="4914900" cy="4057650"/>
          </a:xfr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B323384-1678-4423-2182-0FD771BD1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CFC45C-3E13-4AC5-9212-E0C9D06839BC}" type="slidenum">
              <a:rPr lang="fr-FR" smtClean="0"/>
              <a:t>29</a:t>
            </a:fld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69E85249-8E87-DEF1-EA2F-DB1048A13D4A}"/>
              </a:ext>
            </a:extLst>
          </p:cNvPr>
          <p:cNvSpPr txBox="1"/>
          <p:nvPr/>
        </p:nvSpPr>
        <p:spPr>
          <a:xfrm>
            <a:off x="7486650" y="5617467"/>
            <a:ext cx="1332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>
                <a:latin typeface="+mj-lt"/>
              </a:rPr>
              <a:t>Figure 9</a:t>
            </a:r>
          </a:p>
        </p:txBody>
      </p:sp>
    </p:spTree>
    <p:extLst>
      <p:ext uri="{BB962C8B-B14F-4D97-AF65-F5344CB8AC3E}">
        <p14:creationId xmlns:p14="http://schemas.microsoft.com/office/powerpoint/2010/main" val="5420154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1BF8DEE-96CF-2118-583F-4AD9FF4EC4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3200" dirty="0">
                <a:solidFill>
                  <a:schemeClr val="accent5">
                    <a:lumMod val="75000"/>
                  </a:schemeClr>
                </a:solidFill>
              </a:rPr>
              <a:t>I) Implémentation du diagramme de </a:t>
            </a:r>
            <a:r>
              <a:rPr lang="fr-FR" sz="3200" dirty="0" err="1">
                <a:solidFill>
                  <a:schemeClr val="accent5">
                    <a:lumMod val="75000"/>
                  </a:schemeClr>
                </a:solidFill>
              </a:rPr>
              <a:t>Voronoï</a:t>
            </a:r>
            <a:endParaRPr lang="fr-FR" sz="3200" dirty="0"/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63902FF2-C81F-FC9D-A9CC-B094202B29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27971" y="1928383"/>
            <a:ext cx="3876675" cy="3867150"/>
          </a:xfrm>
          <a:prstGeom prst="rect">
            <a:avLst/>
          </a:prstGeom>
        </p:spPr>
      </p:pic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FA25404A-5270-4105-DEF6-0BC5C98BFFD2}"/>
              </a:ext>
            </a:extLst>
          </p:cNvPr>
          <p:cNvCxnSpPr>
            <a:cxnSpLocks/>
          </p:cNvCxnSpPr>
          <p:nvPr/>
        </p:nvCxnSpPr>
        <p:spPr>
          <a:xfrm flipV="1">
            <a:off x="5390605" y="2760617"/>
            <a:ext cx="905692" cy="59871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ZoneTexte 9">
            <a:extLst>
              <a:ext uri="{FF2B5EF4-FFF2-40B4-BE49-F238E27FC236}">
                <a16:creationId xmlns:a16="http://schemas.microsoft.com/office/drawing/2014/main" id="{BDFF4433-54A0-261E-6495-AFC49F74D05B}"/>
              </a:ext>
            </a:extLst>
          </p:cNvPr>
          <p:cNvSpPr txBox="1"/>
          <p:nvPr/>
        </p:nvSpPr>
        <p:spPr>
          <a:xfrm>
            <a:off x="6392092" y="2461260"/>
            <a:ext cx="1306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+mj-lt"/>
              </a:rPr>
              <a:t>Germe</a:t>
            </a:r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005F02AA-E345-B3DD-DDAA-A58E3712192A}"/>
              </a:ext>
            </a:extLst>
          </p:cNvPr>
          <p:cNvCxnSpPr/>
          <p:nvPr/>
        </p:nvCxnSpPr>
        <p:spPr>
          <a:xfrm>
            <a:off x="5288621" y="3997234"/>
            <a:ext cx="1007676" cy="14804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F3F539AB-BFDB-32E1-437F-3175930C7DF7}"/>
              </a:ext>
            </a:extLst>
          </p:cNvPr>
          <p:cNvCxnSpPr/>
          <p:nvPr/>
        </p:nvCxnSpPr>
        <p:spPr>
          <a:xfrm flipV="1">
            <a:off x="4572000" y="4302034"/>
            <a:ext cx="1724297" cy="32221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4">
            <a:extLst>
              <a:ext uri="{FF2B5EF4-FFF2-40B4-BE49-F238E27FC236}">
                <a16:creationId xmlns:a16="http://schemas.microsoft.com/office/drawing/2014/main" id="{AE5472F8-50ED-1E59-2C84-0571FAC5EA9C}"/>
              </a:ext>
            </a:extLst>
          </p:cNvPr>
          <p:cNvSpPr txBox="1"/>
          <p:nvPr/>
        </p:nvSpPr>
        <p:spPr>
          <a:xfrm>
            <a:off x="6392092" y="3997234"/>
            <a:ext cx="141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+mj-lt"/>
              </a:rPr>
              <a:t>Cellules</a:t>
            </a:r>
          </a:p>
        </p:txBody>
      </p:sp>
      <p:cxnSp>
        <p:nvCxnSpPr>
          <p:cNvPr id="4" name="Connecteur droit avec flèche 3">
            <a:extLst>
              <a:ext uri="{FF2B5EF4-FFF2-40B4-BE49-F238E27FC236}">
                <a16:creationId xmlns:a16="http://schemas.microsoft.com/office/drawing/2014/main" id="{6F78A299-DA87-CBA7-468B-3EA8AD6356AC}"/>
              </a:ext>
            </a:extLst>
          </p:cNvPr>
          <p:cNvCxnSpPr>
            <a:cxnSpLocks/>
          </p:cNvCxnSpPr>
          <p:nvPr/>
        </p:nvCxnSpPr>
        <p:spPr>
          <a:xfrm>
            <a:off x="2473233" y="5355771"/>
            <a:ext cx="278676" cy="130629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Encre 6">
                <a:extLst>
                  <a:ext uri="{FF2B5EF4-FFF2-40B4-BE49-F238E27FC236}">
                    <a16:creationId xmlns:a16="http://schemas.microsoft.com/office/drawing/2014/main" id="{EEBD504B-171B-AB87-CFC9-7F2263745BE6}"/>
                  </a:ext>
                </a:extLst>
              </p14:cNvPr>
              <p14:cNvContentPartPr/>
              <p14:nvPr/>
            </p14:nvContentPartPr>
            <p14:xfrm>
              <a:off x="2796802" y="5503783"/>
              <a:ext cx="360" cy="360"/>
            </p14:xfrm>
          </p:contentPart>
        </mc:Choice>
        <mc:Fallback xmlns="">
          <p:pic>
            <p:nvPicPr>
              <p:cNvPr id="7" name="Encre 6">
                <a:extLst>
                  <a:ext uri="{FF2B5EF4-FFF2-40B4-BE49-F238E27FC236}">
                    <a16:creationId xmlns:a16="http://schemas.microsoft.com/office/drawing/2014/main" id="{EEBD504B-171B-AB87-CFC9-7F2263745BE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760802" y="5467783"/>
                <a:ext cx="72000" cy="72000"/>
              </a:xfrm>
              <a:prstGeom prst="rect">
                <a:avLst/>
              </a:prstGeom>
            </p:spPr>
          </p:pic>
        </mc:Fallback>
      </mc:AlternateContent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75B0BC5B-68EC-CF68-A482-EBA2F55355CB}"/>
              </a:ext>
            </a:extLst>
          </p:cNvPr>
          <p:cNvCxnSpPr>
            <a:cxnSpLocks/>
          </p:cNvCxnSpPr>
          <p:nvPr/>
        </p:nvCxnSpPr>
        <p:spPr>
          <a:xfrm flipV="1">
            <a:off x="2823286" y="5421085"/>
            <a:ext cx="634017" cy="82698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ZoneTexte 18">
            <a:extLst>
              <a:ext uri="{FF2B5EF4-FFF2-40B4-BE49-F238E27FC236}">
                <a16:creationId xmlns:a16="http://schemas.microsoft.com/office/drawing/2014/main" id="{603E16A5-C433-837B-B7E0-634F8AECC549}"/>
              </a:ext>
            </a:extLst>
          </p:cNvPr>
          <p:cNvSpPr txBox="1"/>
          <p:nvPr/>
        </p:nvSpPr>
        <p:spPr>
          <a:xfrm>
            <a:off x="2386147" y="5407608"/>
            <a:ext cx="11582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latin typeface="+mj-lt"/>
              </a:rPr>
              <a:t>d1            d2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99064FC3-E9F5-16BC-6C12-CD423127FABC}"/>
              </a:ext>
            </a:extLst>
          </p:cNvPr>
          <p:cNvSpPr txBox="1"/>
          <p:nvPr/>
        </p:nvSpPr>
        <p:spPr>
          <a:xfrm>
            <a:off x="2473233" y="5970496"/>
            <a:ext cx="905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+mj-lt"/>
              </a:rPr>
              <a:t>d1 &lt; d2 </a:t>
            </a:r>
          </a:p>
        </p:txBody>
      </p:sp>
      <p:sp>
        <p:nvSpPr>
          <p:cNvPr id="21" name="Espace réservé du numéro de diapositive 20">
            <a:extLst>
              <a:ext uri="{FF2B5EF4-FFF2-40B4-BE49-F238E27FC236}">
                <a16:creationId xmlns:a16="http://schemas.microsoft.com/office/drawing/2014/main" id="{609D7067-C647-F45B-F684-5EFB8758B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CFC45C-3E13-4AC5-9212-E0C9D06839BC}" type="slidenum">
              <a:rPr lang="fr-FR" smtClean="0"/>
              <a:t>3</a:t>
            </a:fld>
            <a:r>
              <a:rPr lang="fr-FR" dirty="0"/>
              <a:t>/25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02260AD8-6DA9-E6A0-2B9F-8B251A666807}"/>
              </a:ext>
            </a:extLst>
          </p:cNvPr>
          <p:cNvSpPr txBox="1"/>
          <p:nvPr/>
        </p:nvSpPr>
        <p:spPr>
          <a:xfrm>
            <a:off x="5878286" y="5462434"/>
            <a:ext cx="2438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i="1" dirty="0">
                <a:latin typeface="+mj-lt"/>
              </a:rPr>
              <a:t>Gueorgui </a:t>
            </a:r>
            <a:r>
              <a:rPr lang="fr-FR" sz="1400" i="1" dirty="0" err="1">
                <a:latin typeface="+mj-lt"/>
              </a:rPr>
              <a:t>Voronoï</a:t>
            </a:r>
            <a:r>
              <a:rPr lang="fr-FR" sz="1400" i="1" dirty="0">
                <a:latin typeface="+mj-lt"/>
              </a:rPr>
              <a:t> 1908</a:t>
            </a:r>
          </a:p>
        </p:txBody>
      </p:sp>
    </p:spTree>
    <p:extLst>
      <p:ext uri="{BB962C8B-B14F-4D97-AF65-F5344CB8AC3E}">
        <p14:creationId xmlns:p14="http://schemas.microsoft.com/office/powerpoint/2010/main" val="42832828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897D2A2-7CC7-FC67-16D4-04F6B51AF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3200" dirty="0">
                <a:solidFill>
                  <a:schemeClr val="accent5">
                    <a:lumMod val="75000"/>
                  </a:schemeClr>
                </a:solidFill>
              </a:rPr>
              <a:t>Références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DAF183B-C9F4-3CD0-9F63-E45C028272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>
                <a:latin typeface="+mj-lt"/>
              </a:rPr>
              <a:t>Figure 1,2,3,4,5,7,8 : Spatial </a:t>
            </a:r>
            <a:r>
              <a:rPr lang="fr-FR" dirty="0" err="1">
                <a:latin typeface="+mj-lt"/>
              </a:rPr>
              <a:t>Tesselations</a:t>
            </a:r>
            <a:r>
              <a:rPr lang="fr-FR" dirty="0">
                <a:latin typeface="+mj-lt"/>
              </a:rPr>
              <a:t> Applications of </a:t>
            </a:r>
            <a:r>
              <a:rPr lang="fr-FR" dirty="0" err="1">
                <a:latin typeface="+mj-lt"/>
              </a:rPr>
              <a:t>Voronoi</a:t>
            </a:r>
            <a:r>
              <a:rPr lang="fr-FR" dirty="0">
                <a:latin typeface="+mj-lt"/>
              </a:rPr>
              <a:t> </a:t>
            </a:r>
            <a:r>
              <a:rPr lang="fr-FR" dirty="0" err="1">
                <a:latin typeface="+mj-lt"/>
              </a:rPr>
              <a:t>Diagrams</a:t>
            </a:r>
            <a:endParaRPr lang="fr-FR" dirty="0">
              <a:latin typeface="+mj-lt"/>
            </a:endParaRPr>
          </a:p>
          <a:p>
            <a:endParaRPr lang="fr-FR" dirty="0">
              <a:latin typeface="+mj-lt"/>
            </a:endParaRPr>
          </a:p>
          <a:p>
            <a:r>
              <a:rPr lang="fr-FR" dirty="0">
                <a:latin typeface="+mj-lt"/>
              </a:rPr>
              <a:t>Figure 6 : </a:t>
            </a:r>
            <a:r>
              <a:rPr lang="fr-FR" dirty="0">
                <a:latin typeface="+mj-lt"/>
                <a:hlinkClick r:id="rId2"/>
              </a:rPr>
              <a:t>https://www.ac-lyon.fr/l-enseignement-superieur-dans-la-region-academique-123616</a:t>
            </a:r>
            <a:endParaRPr lang="fr-FR" dirty="0">
              <a:latin typeface="+mj-lt"/>
            </a:endParaRPr>
          </a:p>
          <a:p>
            <a:endParaRPr lang="fr-FR" dirty="0">
              <a:latin typeface="+mj-lt"/>
            </a:endParaRPr>
          </a:p>
          <a:p>
            <a:r>
              <a:rPr lang="fr-FR" dirty="0">
                <a:latin typeface="+mj-lt"/>
              </a:rPr>
              <a:t>Figure 9 : https://www.researchgate.net/figure/A-Voronoi-tessellation-of-Snows-map-of-the-location-of-thirteen-pumps-that-served-as_fig1_241835844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7D5FD35-C164-85DC-B4CD-30F5459815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CFC45C-3E13-4AC5-9212-E0C9D06839BC}" type="slidenum">
              <a:rPr lang="fr-FR" smtClean="0"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753819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DBC48D0-7F9F-5202-C25B-2BBEE4206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3200" dirty="0">
                <a:solidFill>
                  <a:schemeClr val="accent5">
                    <a:lumMod val="75000"/>
                  </a:schemeClr>
                </a:solidFill>
              </a:rPr>
              <a:t>Code</a:t>
            </a:r>
            <a:br>
              <a:rPr lang="fr-FR" sz="3200" dirty="0">
                <a:solidFill>
                  <a:schemeClr val="accent5">
                    <a:lumMod val="75000"/>
                  </a:schemeClr>
                </a:solidFill>
              </a:rPr>
            </a:br>
            <a:r>
              <a:rPr lang="fr-FR" sz="2800" dirty="0"/>
              <a:t>Paramètres</a:t>
            </a:r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7486CFF5-6087-482C-FB8E-C317AE58EA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55841" y="1450637"/>
            <a:ext cx="5713690" cy="5042237"/>
          </a:xfr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93B5B12-4418-ECF5-2494-D04BE009CA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CFC45C-3E13-4AC5-9212-E0C9D06839BC}" type="slidenum">
              <a:rPr lang="fr-FR" smtClean="0"/>
              <a:t>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99146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2D58D19-5AA5-D7D6-034F-778149392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3200" dirty="0">
                <a:solidFill>
                  <a:schemeClr val="accent5">
                    <a:lumMod val="75000"/>
                  </a:schemeClr>
                </a:solidFill>
              </a:rPr>
              <a:t>Code</a:t>
            </a:r>
            <a:br>
              <a:rPr lang="fr-FR" sz="3200" dirty="0">
                <a:solidFill>
                  <a:schemeClr val="accent5">
                    <a:lumMod val="75000"/>
                  </a:schemeClr>
                </a:solidFill>
              </a:rPr>
            </a:br>
            <a:r>
              <a:rPr lang="fr-FR" sz="2800" dirty="0"/>
              <a:t>Mathématiques</a:t>
            </a:r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48233536-ACDA-7159-5345-7E3DA1C0B8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96334" y="1616620"/>
            <a:ext cx="6351331" cy="4351338"/>
          </a:xfr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923A436-8808-23E3-4A94-43B4F8F992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CFC45C-3E13-4AC5-9212-E0C9D06839BC}" type="slidenum">
              <a:rPr lang="fr-FR" smtClean="0"/>
              <a:t>32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635766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1C19932-A1F4-818F-1D91-356AAA192C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3200" dirty="0">
                <a:solidFill>
                  <a:schemeClr val="accent5">
                    <a:lumMod val="75000"/>
                  </a:schemeClr>
                </a:solidFill>
              </a:rPr>
              <a:t>Code</a:t>
            </a:r>
            <a:br>
              <a:rPr lang="fr-FR" sz="4800" dirty="0">
                <a:solidFill>
                  <a:schemeClr val="accent5">
                    <a:lumMod val="75000"/>
                  </a:schemeClr>
                </a:solidFill>
              </a:rPr>
            </a:br>
            <a:r>
              <a:rPr lang="fr-FR" sz="2800" dirty="0"/>
              <a:t>Mathématiques</a:t>
            </a:r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6488FB69-BFC4-D97E-7191-BFFF0AEDBB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21960" y="1529534"/>
            <a:ext cx="6500080" cy="4351338"/>
          </a:xfr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B8DC3A1-B831-B688-46EE-6F355E3D19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CFC45C-3E13-4AC5-9212-E0C9D06839BC}" type="slidenum">
              <a:rPr lang="fr-FR" smtClean="0"/>
              <a:t>33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69466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4DA29B0-B9DF-799A-0FEE-69CDCF0989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3200" dirty="0">
                <a:solidFill>
                  <a:schemeClr val="accent5">
                    <a:lumMod val="75000"/>
                  </a:schemeClr>
                </a:solidFill>
              </a:rPr>
              <a:t>Code</a:t>
            </a:r>
            <a:br>
              <a:rPr lang="fr-FR" sz="7200" dirty="0">
                <a:solidFill>
                  <a:schemeClr val="accent5">
                    <a:lumMod val="75000"/>
                  </a:schemeClr>
                </a:solidFill>
              </a:rPr>
            </a:br>
            <a:r>
              <a:rPr lang="fr-FR" sz="2800" dirty="0"/>
              <a:t>Mathématiques</a:t>
            </a:r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31B959EF-CB3D-AF25-22E9-C90324ACBA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2164198"/>
            <a:ext cx="7886700" cy="1859322"/>
          </a:xfr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5E8504D-935D-6D68-8D8D-B47A38C0B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CFC45C-3E13-4AC5-9212-E0C9D06839BC}" type="slidenum">
              <a:rPr lang="fr-FR" smtClean="0"/>
              <a:t>34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123952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4A02C8A-53C0-C795-5BBE-92E5B118A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3200" dirty="0">
                <a:solidFill>
                  <a:schemeClr val="accent5">
                    <a:lumMod val="75000"/>
                  </a:schemeClr>
                </a:solidFill>
              </a:rPr>
              <a:t>Code</a:t>
            </a:r>
            <a:br>
              <a:rPr lang="fr-FR" sz="3200" dirty="0">
                <a:solidFill>
                  <a:schemeClr val="accent5">
                    <a:lumMod val="75000"/>
                  </a:schemeClr>
                </a:solidFill>
              </a:rPr>
            </a:br>
            <a:r>
              <a:rPr lang="fr-FR" sz="2800" dirty="0"/>
              <a:t>Données</a:t>
            </a:r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79D81283-D8D3-88FB-F24C-19685B20B7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0971" y="2022701"/>
            <a:ext cx="3685591" cy="3777886"/>
          </a:xfr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B9EF7DC-1B94-EC52-EF5B-28AD82CFF8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CFC45C-3E13-4AC5-9212-E0C9D06839BC}" type="slidenum">
              <a:rPr lang="fr-FR" smtClean="0"/>
              <a:t>35</a:t>
            </a:fld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68BC77FA-15D5-691F-BF89-C81B8326CC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1782" y="2022701"/>
            <a:ext cx="4377649" cy="3777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1584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8B51567-9D49-B011-A8A9-C8610A0B8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3200" dirty="0">
                <a:solidFill>
                  <a:schemeClr val="accent5">
                    <a:lumMod val="75000"/>
                  </a:schemeClr>
                </a:solidFill>
              </a:rPr>
              <a:t>Code</a:t>
            </a:r>
            <a:br>
              <a:rPr lang="fr-FR" sz="4800" dirty="0">
                <a:solidFill>
                  <a:schemeClr val="accent5">
                    <a:lumMod val="75000"/>
                  </a:schemeClr>
                </a:solidFill>
              </a:rPr>
            </a:br>
            <a:r>
              <a:rPr lang="fr-FR" sz="2800" dirty="0"/>
              <a:t>Données</a:t>
            </a:r>
          </a:p>
        </p:txBody>
      </p:sp>
      <p:pic>
        <p:nvPicPr>
          <p:cNvPr id="8" name="Espace réservé du contenu 7">
            <a:extLst>
              <a:ext uri="{FF2B5EF4-FFF2-40B4-BE49-F238E27FC236}">
                <a16:creationId xmlns:a16="http://schemas.microsoft.com/office/drawing/2014/main" id="{35410408-9F38-6C67-971A-C11DD87D88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28553" y="1897494"/>
            <a:ext cx="5295900" cy="3876675"/>
          </a:xfr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AD41C94-8816-A8EC-764F-084288B67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CFC45C-3E13-4AC5-9212-E0C9D06839BC}" type="slidenum">
              <a:rPr lang="fr-FR" smtClean="0"/>
              <a:t>36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419358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F84804E-B0AC-B2F1-F287-FB3CADE1B7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3200" dirty="0">
                <a:solidFill>
                  <a:schemeClr val="accent5">
                    <a:lumMod val="75000"/>
                  </a:schemeClr>
                </a:solidFill>
              </a:rPr>
              <a:t>Code</a:t>
            </a:r>
            <a:br>
              <a:rPr lang="fr-FR" sz="7200" dirty="0">
                <a:solidFill>
                  <a:schemeClr val="accent5">
                    <a:lumMod val="75000"/>
                  </a:schemeClr>
                </a:solidFill>
              </a:rPr>
            </a:br>
            <a:r>
              <a:rPr lang="fr-FR" sz="2800" dirty="0"/>
              <a:t>Données</a:t>
            </a:r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10505B45-17B9-CE5E-3175-DFC95F2235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63428" y="1690689"/>
            <a:ext cx="4617143" cy="4351338"/>
          </a:xfr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67CD639-5B36-CEDD-739A-7B92BA149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CFC45C-3E13-4AC5-9212-E0C9D06839BC}" type="slidenum">
              <a:rPr lang="fr-FR" smtClean="0"/>
              <a:t>37</a:t>
            </a:fld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4C51500B-3AB9-74F1-7086-056E5E05E0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2812" y="6042027"/>
            <a:ext cx="4527759" cy="143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40596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A2DF0D5-B74E-F73A-9CDD-3F4B1A4C22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3200" dirty="0">
                <a:solidFill>
                  <a:schemeClr val="accent5">
                    <a:lumMod val="75000"/>
                  </a:schemeClr>
                </a:solidFill>
              </a:rPr>
              <a:t>Code</a:t>
            </a:r>
            <a:br>
              <a:rPr lang="fr-FR" sz="9600" dirty="0">
                <a:solidFill>
                  <a:schemeClr val="accent5">
                    <a:lumMod val="75000"/>
                  </a:schemeClr>
                </a:solidFill>
              </a:rPr>
            </a:br>
            <a:r>
              <a:rPr lang="fr-FR" sz="2800" dirty="0"/>
              <a:t>Données</a:t>
            </a:r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A17C4409-99EA-7B0D-CBC6-0B9513528C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31465" y="1825625"/>
            <a:ext cx="3481070" cy="4351338"/>
          </a:xfr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15544B0-8BA8-3839-7ED3-13616E3835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CFC45C-3E13-4AC5-9212-E0C9D06839BC}" type="slidenum">
              <a:rPr lang="fr-FR" smtClean="0"/>
              <a:t>38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3024212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355E940-098A-2900-5A70-28E90F66E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3200" dirty="0">
                <a:solidFill>
                  <a:schemeClr val="accent5">
                    <a:lumMod val="75000"/>
                  </a:schemeClr>
                </a:solidFill>
              </a:rPr>
              <a:t>Code</a:t>
            </a:r>
            <a:br>
              <a:rPr lang="fr-FR" sz="3200" dirty="0">
                <a:solidFill>
                  <a:schemeClr val="accent5">
                    <a:lumMod val="75000"/>
                  </a:schemeClr>
                </a:solidFill>
              </a:rPr>
            </a:br>
            <a:r>
              <a:rPr lang="fr-FR" sz="2800" dirty="0"/>
              <a:t>Données</a:t>
            </a:r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EEE7D605-F1BC-FAAD-0986-C194D796D1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71831" y="1825625"/>
            <a:ext cx="7400338" cy="4351338"/>
          </a:xfr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BE5949E-B80C-8E25-B09B-FC722B25A4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CFC45C-3E13-4AC5-9212-E0C9D06839BC}" type="slidenum">
              <a:rPr lang="fr-FR" smtClean="0"/>
              <a:t>39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266345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1693901-9E65-0C0D-E6BA-062DC8FD3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fr-FR" sz="3600" dirty="0">
                <a:solidFill>
                  <a:schemeClr val="accent5">
                    <a:lumMod val="75000"/>
                  </a:schemeClr>
                </a:solidFill>
              </a:rPr>
              <a:t>I) Implémentation du diagramme de </a:t>
            </a:r>
            <a:r>
              <a:rPr lang="fr-FR" sz="3600" dirty="0" err="1">
                <a:solidFill>
                  <a:schemeClr val="accent5">
                    <a:lumMod val="75000"/>
                  </a:schemeClr>
                </a:solidFill>
              </a:rPr>
              <a:t>Voronoï</a:t>
            </a:r>
            <a:br>
              <a:rPr lang="fr-FR" dirty="0">
                <a:solidFill>
                  <a:schemeClr val="accent5">
                    <a:lumMod val="75000"/>
                  </a:schemeClr>
                </a:solidFill>
              </a:rPr>
            </a:br>
            <a:r>
              <a:rPr lang="fr-FR" sz="3100" dirty="0"/>
              <a:t>1. Structure de donnée « </a:t>
            </a:r>
            <a:r>
              <a:rPr lang="fr-FR" sz="3100" dirty="0" err="1"/>
              <a:t>Winged</a:t>
            </a:r>
            <a:r>
              <a:rPr lang="fr-FR" sz="3100" dirty="0"/>
              <a:t>-Edge »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7470E70F-A223-C38A-AF6C-226B5D5C07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4731" y="1769066"/>
            <a:ext cx="4587062" cy="4351338"/>
          </a:xfr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Encre 6">
                <a:extLst>
                  <a:ext uri="{FF2B5EF4-FFF2-40B4-BE49-F238E27FC236}">
                    <a16:creationId xmlns:a16="http://schemas.microsoft.com/office/drawing/2014/main" id="{32603205-29C0-B891-BC08-9FD8BA83CC76}"/>
                  </a:ext>
                </a:extLst>
              </p14:cNvPr>
              <p14:cNvContentPartPr/>
              <p14:nvPr/>
            </p14:nvContentPartPr>
            <p14:xfrm>
              <a:off x="4693611" y="2847343"/>
              <a:ext cx="360" cy="360"/>
            </p14:xfrm>
          </p:contentPart>
        </mc:Choice>
        <mc:Fallback xmlns="">
          <p:pic>
            <p:nvPicPr>
              <p:cNvPr id="7" name="Encre 6">
                <a:extLst>
                  <a:ext uri="{FF2B5EF4-FFF2-40B4-BE49-F238E27FC236}">
                    <a16:creationId xmlns:a16="http://schemas.microsoft.com/office/drawing/2014/main" id="{32603205-29C0-B891-BC08-9FD8BA83CC7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657971" y="2811703"/>
                <a:ext cx="72000" cy="72000"/>
              </a:xfrm>
              <a:prstGeom prst="rect">
                <a:avLst/>
              </a:prstGeom>
            </p:spPr>
          </p:pic>
        </mc:Fallback>
      </mc:AlternateContent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31DB2D60-56F1-7D79-2B18-5E6CEC224588}"/>
              </a:ext>
            </a:extLst>
          </p:cNvPr>
          <p:cNvCxnSpPr>
            <a:cxnSpLocks/>
          </p:cNvCxnSpPr>
          <p:nvPr/>
        </p:nvCxnSpPr>
        <p:spPr>
          <a:xfrm>
            <a:off x="3770811" y="2725783"/>
            <a:ext cx="409303" cy="1036320"/>
          </a:xfrm>
          <a:prstGeom prst="line">
            <a:avLst/>
          </a:prstGeom>
          <a:ln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0386C276-06AC-D38D-FC61-449866B60D91}"/>
              </a:ext>
            </a:extLst>
          </p:cNvPr>
          <p:cNvSpPr/>
          <p:nvPr/>
        </p:nvSpPr>
        <p:spPr>
          <a:xfrm rot="20286731">
            <a:off x="3951621" y="2659814"/>
            <a:ext cx="47683" cy="1168260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299A0A1-01D8-A88E-7E87-7109EEA19223}"/>
              </a:ext>
            </a:extLst>
          </p:cNvPr>
          <p:cNvSpPr/>
          <p:nvPr/>
        </p:nvSpPr>
        <p:spPr>
          <a:xfrm>
            <a:off x="3735581" y="2693032"/>
            <a:ext cx="45719" cy="320134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4C30C97-A2F3-BBE8-3331-7C78743C7895}"/>
              </a:ext>
            </a:extLst>
          </p:cNvPr>
          <p:cNvSpPr/>
          <p:nvPr/>
        </p:nvSpPr>
        <p:spPr>
          <a:xfrm rot="19095115">
            <a:off x="3856885" y="2673438"/>
            <a:ext cx="45719" cy="320134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DB21A53-2772-6895-E5ED-CF317D5AD66A}"/>
              </a:ext>
            </a:extLst>
          </p:cNvPr>
          <p:cNvSpPr/>
          <p:nvPr/>
        </p:nvSpPr>
        <p:spPr>
          <a:xfrm rot="19618181">
            <a:off x="3371236" y="2449718"/>
            <a:ext cx="45719" cy="269288"/>
          </a:xfrm>
          <a:prstGeom prst="rect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6E8534D-B139-199D-5ED5-45C7DF1CB926}"/>
              </a:ext>
            </a:extLst>
          </p:cNvPr>
          <p:cNvSpPr/>
          <p:nvPr/>
        </p:nvSpPr>
        <p:spPr>
          <a:xfrm rot="16200000">
            <a:off x="3440637" y="2337163"/>
            <a:ext cx="45719" cy="269288"/>
          </a:xfrm>
          <a:prstGeom prst="rect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9C1220D-A30F-0948-364A-B1C6411FCA34}"/>
              </a:ext>
            </a:extLst>
          </p:cNvPr>
          <p:cNvSpPr/>
          <p:nvPr/>
        </p:nvSpPr>
        <p:spPr>
          <a:xfrm rot="1993914">
            <a:off x="4147765" y="2400561"/>
            <a:ext cx="45719" cy="320134"/>
          </a:xfrm>
          <a:prstGeom prst="rect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E571A25-3748-A824-A40C-443AC8B70DFD}"/>
              </a:ext>
            </a:extLst>
          </p:cNvPr>
          <p:cNvSpPr/>
          <p:nvPr/>
        </p:nvSpPr>
        <p:spPr>
          <a:xfrm rot="5400000">
            <a:off x="4073947" y="2276092"/>
            <a:ext cx="45719" cy="320134"/>
          </a:xfrm>
          <a:prstGeom prst="rect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EA895F2-F6FE-E952-0146-F70A63AB8AD2}"/>
              </a:ext>
            </a:extLst>
          </p:cNvPr>
          <p:cNvSpPr/>
          <p:nvPr/>
        </p:nvSpPr>
        <p:spPr>
          <a:xfrm rot="17981337">
            <a:off x="3534721" y="3685245"/>
            <a:ext cx="45719" cy="295436"/>
          </a:xfrm>
          <a:prstGeom prst="rect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83D19F6-D25B-8AE5-1D52-0160F64643F1}"/>
              </a:ext>
            </a:extLst>
          </p:cNvPr>
          <p:cNvSpPr/>
          <p:nvPr/>
        </p:nvSpPr>
        <p:spPr>
          <a:xfrm rot="3531899">
            <a:off x="3527726" y="3814093"/>
            <a:ext cx="45719" cy="315027"/>
          </a:xfrm>
          <a:prstGeom prst="rect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94E337C-5B17-7855-E5FE-8E5D43DE68C8}"/>
              </a:ext>
            </a:extLst>
          </p:cNvPr>
          <p:cNvSpPr/>
          <p:nvPr/>
        </p:nvSpPr>
        <p:spPr>
          <a:xfrm rot="20074769">
            <a:off x="4430204" y="3930386"/>
            <a:ext cx="45719" cy="288857"/>
          </a:xfrm>
          <a:prstGeom prst="rect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E85FF75-AB1F-8606-340C-F9F11EFDBFBA}"/>
              </a:ext>
            </a:extLst>
          </p:cNvPr>
          <p:cNvSpPr/>
          <p:nvPr/>
        </p:nvSpPr>
        <p:spPr>
          <a:xfrm rot="17017086">
            <a:off x="4512847" y="3836789"/>
            <a:ext cx="45719" cy="313868"/>
          </a:xfrm>
          <a:prstGeom prst="rect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79BAF2D0-F82C-B453-61A1-FE075082C15A}"/>
              </a:ext>
            </a:extLst>
          </p:cNvPr>
          <p:cNvSpPr txBox="1"/>
          <p:nvPr/>
        </p:nvSpPr>
        <p:spPr>
          <a:xfrm>
            <a:off x="6531864" y="2290354"/>
            <a:ext cx="229906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>
              <a:latin typeface="+mj-lt"/>
            </a:endParaRPr>
          </a:p>
          <a:p>
            <a:endParaRPr lang="fr-FR" dirty="0">
              <a:latin typeface="+mj-lt"/>
            </a:endParaRPr>
          </a:p>
          <a:p>
            <a:r>
              <a:rPr lang="fr-FR" dirty="0">
                <a:latin typeface="+mj-lt"/>
              </a:rPr>
              <a:t>- </a:t>
            </a:r>
            <a:r>
              <a:rPr lang="fr-FR" dirty="0">
                <a:solidFill>
                  <a:srgbClr val="FF0000"/>
                </a:solidFill>
                <a:latin typeface="+mj-lt"/>
              </a:rPr>
              <a:t>Germe</a:t>
            </a:r>
            <a:endParaRPr lang="fr-FR" dirty="0">
              <a:latin typeface="+mj-lt"/>
            </a:endParaRPr>
          </a:p>
          <a:p>
            <a:endParaRPr lang="fr-FR" dirty="0">
              <a:latin typeface="+mj-lt"/>
            </a:endParaRPr>
          </a:p>
          <a:p>
            <a:endParaRPr lang="fr-FR" dirty="0">
              <a:latin typeface="+mj-lt"/>
            </a:endParaRPr>
          </a:p>
          <a:p>
            <a:r>
              <a:rPr lang="fr-FR" dirty="0">
                <a:latin typeface="+mj-lt"/>
              </a:rPr>
              <a:t>- </a:t>
            </a:r>
            <a:r>
              <a:rPr lang="fr-FR" dirty="0">
                <a:solidFill>
                  <a:srgbClr val="00B050"/>
                </a:solidFill>
                <a:latin typeface="+mj-lt"/>
              </a:rPr>
              <a:t>Arête</a:t>
            </a:r>
          </a:p>
          <a:p>
            <a:endParaRPr lang="fr-FR" dirty="0">
              <a:latin typeface="+mj-lt"/>
            </a:endParaRPr>
          </a:p>
          <a:p>
            <a:endParaRPr lang="fr-FR" dirty="0">
              <a:latin typeface="+mj-lt"/>
            </a:endParaRPr>
          </a:p>
          <a:p>
            <a:r>
              <a:rPr lang="fr-FR" dirty="0">
                <a:latin typeface="+mj-lt"/>
              </a:rPr>
              <a:t>- </a:t>
            </a:r>
            <a:r>
              <a:rPr lang="fr-FR" dirty="0">
                <a:solidFill>
                  <a:srgbClr val="0070C0"/>
                </a:solidFill>
                <a:latin typeface="+mj-lt"/>
              </a:rPr>
              <a:t>Sens de parcours</a:t>
            </a:r>
          </a:p>
        </p:txBody>
      </p:sp>
      <p:sp>
        <p:nvSpPr>
          <p:cNvPr id="23" name="Espace réservé du numéro de diapositive 22">
            <a:extLst>
              <a:ext uri="{FF2B5EF4-FFF2-40B4-BE49-F238E27FC236}">
                <a16:creationId xmlns:a16="http://schemas.microsoft.com/office/drawing/2014/main" id="{EC31CF08-616E-3DCA-8407-4155543714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CFC45C-3E13-4AC5-9212-E0C9D06839BC}" type="slidenum">
              <a:rPr lang="fr-FR" smtClean="0"/>
              <a:t>4</a:t>
            </a:fld>
            <a:r>
              <a:rPr lang="fr-FR" dirty="0"/>
              <a:t>/25</a:t>
            </a:r>
          </a:p>
        </p:txBody>
      </p:sp>
    </p:spTree>
    <p:extLst>
      <p:ext uri="{BB962C8B-B14F-4D97-AF65-F5344CB8AC3E}">
        <p14:creationId xmlns:p14="http://schemas.microsoft.com/office/powerpoint/2010/main" val="140402082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883190D8-DEF5-9DFB-5FF1-6B64198298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81636" y="1825625"/>
            <a:ext cx="7580728" cy="4351338"/>
          </a:xfr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BF7DA59-74CF-B0BF-0105-DDB78DE3F6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CFC45C-3E13-4AC5-9212-E0C9D06839BC}" type="slidenum">
              <a:rPr lang="fr-FR" smtClean="0"/>
              <a:t>40</a:t>
            </a:fld>
            <a:endParaRPr lang="fr-FR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75C6FFE1-6947-6988-7A7F-B2C6A6310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fr-FR" sz="3200" dirty="0">
                <a:solidFill>
                  <a:schemeClr val="accent5">
                    <a:lumMod val="75000"/>
                  </a:schemeClr>
                </a:solidFill>
              </a:rPr>
              <a:t>Code</a:t>
            </a:r>
            <a:br>
              <a:rPr lang="fr-FR" sz="3200" dirty="0">
                <a:solidFill>
                  <a:schemeClr val="accent5">
                    <a:lumMod val="75000"/>
                  </a:schemeClr>
                </a:solidFill>
              </a:rPr>
            </a:br>
            <a:r>
              <a:rPr lang="fr-FR" sz="2800" dirty="0"/>
              <a:t>Données</a:t>
            </a:r>
          </a:p>
        </p:txBody>
      </p:sp>
    </p:spTree>
    <p:extLst>
      <p:ext uri="{BB962C8B-B14F-4D97-AF65-F5344CB8AC3E}">
        <p14:creationId xmlns:p14="http://schemas.microsoft.com/office/powerpoint/2010/main" val="100703820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7B2D9222-77BF-43C2-19AE-F96A715A8F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6900" y="1825625"/>
            <a:ext cx="7270200" cy="4351338"/>
          </a:xfr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0610424-095C-584A-1CD6-89B4109B06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CFC45C-3E13-4AC5-9212-E0C9D06839BC}" type="slidenum">
              <a:rPr lang="fr-FR" smtClean="0"/>
              <a:t>41</a:t>
            </a:fld>
            <a:endParaRPr lang="fr-FR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0D2439B3-3F14-87FA-0644-809E41C683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fr-FR" sz="3200" dirty="0">
                <a:solidFill>
                  <a:schemeClr val="accent5">
                    <a:lumMod val="75000"/>
                  </a:schemeClr>
                </a:solidFill>
              </a:rPr>
              <a:t>Code</a:t>
            </a:r>
            <a:br>
              <a:rPr lang="fr-FR" sz="3200" dirty="0">
                <a:solidFill>
                  <a:schemeClr val="accent5">
                    <a:lumMod val="75000"/>
                  </a:schemeClr>
                </a:solidFill>
              </a:rPr>
            </a:br>
            <a:r>
              <a:rPr lang="fr-FR" sz="2800" dirty="0"/>
              <a:t>Données</a:t>
            </a:r>
          </a:p>
        </p:txBody>
      </p:sp>
    </p:spTree>
    <p:extLst>
      <p:ext uri="{BB962C8B-B14F-4D97-AF65-F5344CB8AC3E}">
        <p14:creationId xmlns:p14="http://schemas.microsoft.com/office/powerpoint/2010/main" val="96422139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7E5AFFFB-EE84-F375-AFA7-E4F55C02BB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5348" y="1825625"/>
            <a:ext cx="7293304" cy="4351338"/>
          </a:xfr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C9C5DAC-4C42-DED0-D226-07FEE4170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CFC45C-3E13-4AC5-9212-E0C9D06839BC}" type="slidenum">
              <a:rPr lang="fr-FR" smtClean="0"/>
              <a:t>42</a:t>
            </a:fld>
            <a:endParaRPr lang="fr-FR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B81FA9AA-76EE-1E3D-99FE-59B3F4A49B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fr-FR" sz="3200" dirty="0">
                <a:solidFill>
                  <a:schemeClr val="accent5">
                    <a:lumMod val="75000"/>
                  </a:schemeClr>
                </a:solidFill>
              </a:rPr>
              <a:t>Code</a:t>
            </a:r>
            <a:br>
              <a:rPr lang="fr-FR" sz="3200" dirty="0">
                <a:solidFill>
                  <a:schemeClr val="accent5">
                    <a:lumMod val="75000"/>
                  </a:schemeClr>
                </a:solidFill>
              </a:rPr>
            </a:br>
            <a:r>
              <a:rPr lang="fr-FR" sz="2800" dirty="0"/>
              <a:t>Données</a:t>
            </a:r>
          </a:p>
        </p:txBody>
      </p:sp>
    </p:spTree>
    <p:extLst>
      <p:ext uri="{BB962C8B-B14F-4D97-AF65-F5344CB8AC3E}">
        <p14:creationId xmlns:p14="http://schemas.microsoft.com/office/powerpoint/2010/main" val="211325315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3B2ECE37-CA5C-D24D-169C-94613B66E0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28812" y="2485458"/>
            <a:ext cx="5286375" cy="2857500"/>
          </a:xfr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FF35A61-3047-D079-8BB5-D558C6402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CFC45C-3E13-4AC5-9212-E0C9D06839BC}" type="slidenum">
              <a:rPr lang="fr-FR" smtClean="0"/>
              <a:t>43</a:t>
            </a:fld>
            <a:endParaRPr lang="fr-FR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2FCF685B-3F3F-D6C4-D843-1DAE5FDC17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fr-FR" sz="3200" dirty="0">
                <a:solidFill>
                  <a:schemeClr val="accent5">
                    <a:lumMod val="75000"/>
                  </a:schemeClr>
                </a:solidFill>
              </a:rPr>
              <a:t>Code</a:t>
            </a:r>
            <a:br>
              <a:rPr lang="fr-FR" sz="3200" dirty="0">
                <a:solidFill>
                  <a:schemeClr val="accent5">
                    <a:lumMod val="75000"/>
                  </a:schemeClr>
                </a:solidFill>
              </a:rPr>
            </a:br>
            <a:r>
              <a:rPr lang="fr-FR" sz="2800" dirty="0"/>
              <a:t>Données</a:t>
            </a:r>
          </a:p>
        </p:txBody>
      </p:sp>
    </p:spTree>
    <p:extLst>
      <p:ext uri="{BB962C8B-B14F-4D97-AF65-F5344CB8AC3E}">
        <p14:creationId xmlns:p14="http://schemas.microsoft.com/office/powerpoint/2010/main" val="118046774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4C5D4396-BB63-52AF-96F9-1DAEDFE8F5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2447544"/>
            <a:ext cx="7886700" cy="3151951"/>
          </a:xfr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A597362-2C63-D449-2B36-65EF7D3967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CFC45C-3E13-4AC5-9212-E0C9D06839BC}" type="slidenum">
              <a:rPr lang="fr-FR" smtClean="0"/>
              <a:t>44</a:t>
            </a:fld>
            <a:endParaRPr lang="fr-FR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57845F8B-4636-517E-B2E0-ABF053EB25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fr-FR" sz="3200" dirty="0">
                <a:solidFill>
                  <a:schemeClr val="accent5">
                    <a:lumMod val="75000"/>
                  </a:schemeClr>
                </a:solidFill>
              </a:rPr>
              <a:t>Code</a:t>
            </a:r>
            <a:br>
              <a:rPr lang="fr-FR" sz="3200" dirty="0">
                <a:solidFill>
                  <a:schemeClr val="accent5">
                    <a:lumMod val="75000"/>
                  </a:schemeClr>
                </a:solidFill>
              </a:rPr>
            </a:br>
            <a:r>
              <a:rPr lang="fr-FR" sz="2800" dirty="0"/>
              <a:t>Données</a:t>
            </a:r>
          </a:p>
        </p:txBody>
      </p:sp>
    </p:spTree>
    <p:extLst>
      <p:ext uri="{BB962C8B-B14F-4D97-AF65-F5344CB8AC3E}">
        <p14:creationId xmlns:p14="http://schemas.microsoft.com/office/powerpoint/2010/main" val="379622103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188F1A4C-3498-D0C5-5D08-29151967B5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53927" y="1690688"/>
            <a:ext cx="3813973" cy="4351338"/>
          </a:xfr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0ECB231-68ED-9CA5-AF37-739184B99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CFC45C-3E13-4AC5-9212-E0C9D06839BC}" type="slidenum">
              <a:rPr lang="fr-FR" smtClean="0"/>
              <a:t>45</a:t>
            </a:fld>
            <a:endParaRPr lang="fr-FR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B2373856-F68E-27E9-0E85-EE43DCD9A6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fr-FR" sz="3200" dirty="0">
                <a:solidFill>
                  <a:schemeClr val="accent5">
                    <a:lumMod val="75000"/>
                  </a:schemeClr>
                </a:solidFill>
              </a:rPr>
              <a:t>Code</a:t>
            </a:r>
            <a:br>
              <a:rPr lang="fr-FR" sz="3200" dirty="0">
                <a:solidFill>
                  <a:schemeClr val="accent5">
                    <a:lumMod val="75000"/>
                  </a:schemeClr>
                </a:solidFill>
              </a:rPr>
            </a:br>
            <a:r>
              <a:rPr lang="fr-FR" sz="2800" dirty="0"/>
              <a:t>Données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121A01C8-159B-4151-98AA-82795B03DE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7900" y="1690688"/>
            <a:ext cx="360427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49891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5599FD43-AF7F-D6E9-011F-44279BF9CD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9655" y="1825625"/>
            <a:ext cx="6624690" cy="4351338"/>
          </a:xfr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4C4F6C4-09A1-58B3-C05A-0028F9217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CFC45C-3E13-4AC5-9212-E0C9D06839BC}" type="slidenum">
              <a:rPr lang="fr-FR" smtClean="0"/>
              <a:t>46</a:t>
            </a:fld>
            <a:endParaRPr lang="fr-FR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EAB909BB-A2BE-661D-ADF1-03DF7FAC7D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fr-FR" sz="3200" dirty="0">
                <a:solidFill>
                  <a:schemeClr val="accent5">
                    <a:lumMod val="75000"/>
                  </a:schemeClr>
                </a:solidFill>
              </a:rPr>
              <a:t>Code</a:t>
            </a:r>
            <a:br>
              <a:rPr lang="fr-FR" sz="3200" dirty="0">
                <a:solidFill>
                  <a:schemeClr val="accent5">
                    <a:lumMod val="75000"/>
                  </a:schemeClr>
                </a:solidFill>
              </a:rPr>
            </a:br>
            <a:r>
              <a:rPr lang="fr-FR" sz="2800" dirty="0"/>
              <a:t>Données</a:t>
            </a:r>
          </a:p>
        </p:txBody>
      </p:sp>
    </p:spTree>
    <p:extLst>
      <p:ext uri="{BB962C8B-B14F-4D97-AF65-F5344CB8AC3E}">
        <p14:creationId xmlns:p14="http://schemas.microsoft.com/office/powerpoint/2010/main" val="55010566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4FE10E5E-A360-CB81-C17C-A3127D1858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09461" y="1825625"/>
            <a:ext cx="4925078" cy="4351338"/>
          </a:xfr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D14F14D-EF3E-C74E-89C1-5FFC80A9C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CFC45C-3E13-4AC5-9212-E0C9D06839BC}" type="slidenum">
              <a:rPr lang="fr-FR" smtClean="0"/>
              <a:t>47</a:t>
            </a:fld>
            <a:endParaRPr lang="fr-FR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432A9047-2B96-67B6-8966-BD89CFEC70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fr-FR" sz="3200" dirty="0">
                <a:solidFill>
                  <a:schemeClr val="accent5">
                    <a:lumMod val="75000"/>
                  </a:schemeClr>
                </a:solidFill>
              </a:rPr>
              <a:t>Code</a:t>
            </a:r>
            <a:br>
              <a:rPr lang="fr-FR" sz="3200" dirty="0">
                <a:solidFill>
                  <a:schemeClr val="accent5">
                    <a:lumMod val="75000"/>
                  </a:schemeClr>
                </a:solidFill>
              </a:rPr>
            </a:br>
            <a:r>
              <a:rPr lang="fr-FR" sz="2800" dirty="0"/>
              <a:t>Données</a:t>
            </a:r>
          </a:p>
        </p:txBody>
      </p:sp>
    </p:spTree>
    <p:extLst>
      <p:ext uri="{BB962C8B-B14F-4D97-AF65-F5344CB8AC3E}">
        <p14:creationId xmlns:p14="http://schemas.microsoft.com/office/powerpoint/2010/main" val="371932755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18339BDD-7B42-0A21-C84B-1D69911773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87605" y="1825625"/>
            <a:ext cx="5368790" cy="4351338"/>
          </a:xfr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2E5A4C6-BECF-4284-BEDC-9B12D816FE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CFC45C-3E13-4AC5-9212-E0C9D06839BC}" type="slidenum">
              <a:rPr lang="fr-FR" smtClean="0"/>
              <a:t>48</a:t>
            </a:fld>
            <a:endParaRPr lang="fr-FR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C8B595DF-2B1F-2EAB-739C-64110ED439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fr-FR" sz="3200" dirty="0">
                <a:solidFill>
                  <a:schemeClr val="accent5">
                    <a:lumMod val="75000"/>
                  </a:schemeClr>
                </a:solidFill>
              </a:rPr>
              <a:t>Code</a:t>
            </a:r>
            <a:br>
              <a:rPr lang="fr-FR" sz="3200" dirty="0">
                <a:solidFill>
                  <a:schemeClr val="accent5">
                    <a:lumMod val="75000"/>
                  </a:schemeClr>
                </a:solidFill>
              </a:rPr>
            </a:br>
            <a:r>
              <a:rPr lang="fr-FR" sz="2800" dirty="0"/>
              <a:t>Données</a:t>
            </a:r>
          </a:p>
        </p:txBody>
      </p:sp>
    </p:spTree>
    <p:extLst>
      <p:ext uri="{BB962C8B-B14F-4D97-AF65-F5344CB8AC3E}">
        <p14:creationId xmlns:p14="http://schemas.microsoft.com/office/powerpoint/2010/main" val="221629060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D5308FD-13FF-9E49-3159-7931673360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CFC45C-3E13-4AC5-9212-E0C9D06839BC}" type="slidenum">
              <a:rPr lang="fr-FR" smtClean="0"/>
              <a:t>49</a:t>
            </a:fld>
            <a:endParaRPr lang="fr-FR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601EADC2-E9E6-5927-B56A-4B2A7981F4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fr-FR" sz="3200" dirty="0">
                <a:solidFill>
                  <a:schemeClr val="accent5">
                    <a:lumMod val="75000"/>
                  </a:schemeClr>
                </a:solidFill>
              </a:rPr>
              <a:t>Code</a:t>
            </a:r>
            <a:br>
              <a:rPr lang="fr-FR" sz="3200" dirty="0">
                <a:solidFill>
                  <a:schemeClr val="accent5">
                    <a:lumMod val="75000"/>
                  </a:schemeClr>
                </a:solidFill>
              </a:rPr>
            </a:br>
            <a:r>
              <a:rPr lang="fr-FR" sz="2800" dirty="0"/>
              <a:t>Données</a:t>
            </a:r>
          </a:p>
        </p:txBody>
      </p:sp>
      <p:pic>
        <p:nvPicPr>
          <p:cNvPr id="11" name="Espace réservé du contenu 10">
            <a:extLst>
              <a:ext uri="{FF2B5EF4-FFF2-40B4-BE49-F238E27FC236}">
                <a16:creationId xmlns:a16="http://schemas.microsoft.com/office/drawing/2014/main" id="{4FB01045-01AA-BB8E-E715-3BAACBB279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9295" y="1825625"/>
            <a:ext cx="7865410" cy="4351338"/>
          </a:xfrm>
        </p:spPr>
      </p:pic>
    </p:spTree>
    <p:extLst>
      <p:ext uri="{BB962C8B-B14F-4D97-AF65-F5344CB8AC3E}">
        <p14:creationId xmlns:p14="http://schemas.microsoft.com/office/powerpoint/2010/main" val="12228188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176C5EC-5062-2F34-5EB8-09D10E5FA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fr-FR" sz="3600" dirty="0">
                <a:solidFill>
                  <a:schemeClr val="accent5">
                    <a:lumMod val="75000"/>
                  </a:schemeClr>
                </a:solidFill>
              </a:rPr>
              <a:t>I) Implémentation du diagramme de </a:t>
            </a:r>
            <a:r>
              <a:rPr lang="fr-FR" sz="3600" dirty="0" err="1">
                <a:solidFill>
                  <a:schemeClr val="accent5">
                    <a:lumMod val="75000"/>
                  </a:schemeClr>
                </a:solidFill>
              </a:rPr>
              <a:t>Voronoï</a:t>
            </a:r>
            <a:br>
              <a:rPr lang="fr-FR" dirty="0">
                <a:solidFill>
                  <a:schemeClr val="accent5">
                    <a:lumMod val="75000"/>
                  </a:schemeClr>
                </a:solidFill>
              </a:rPr>
            </a:br>
            <a:r>
              <a:rPr lang="fr-FR" sz="3100" dirty="0"/>
              <a:t>1. Structure de donnée « </a:t>
            </a:r>
            <a:r>
              <a:rPr lang="fr-FR" sz="3100" dirty="0" err="1"/>
              <a:t>Winged</a:t>
            </a:r>
            <a:r>
              <a:rPr lang="fr-FR" sz="3100" dirty="0"/>
              <a:t>-Edge »</a:t>
            </a:r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3589A622-83FE-CD21-B933-29DBFFD207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24296" y="2257676"/>
            <a:ext cx="5486400" cy="3905250"/>
          </a:xfrm>
          <a:prstGeom prst="rect">
            <a:avLst/>
          </a:prstGeom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E6DB457F-233D-AF84-9BF6-BA08314869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CFC45C-3E13-4AC5-9212-E0C9D06839BC}" type="slidenum">
              <a:rPr lang="fr-FR" smtClean="0"/>
              <a:t>5</a:t>
            </a:fld>
            <a:r>
              <a:rPr lang="fr-FR" dirty="0"/>
              <a:t>/25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6FC741A2-A6DD-9306-954A-9EC4D51AB5A3}"/>
              </a:ext>
            </a:extLst>
          </p:cNvPr>
          <p:cNvSpPr txBox="1"/>
          <p:nvPr/>
        </p:nvSpPr>
        <p:spPr>
          <a:xfrm>
            <a:off x="6337663" y="5813714"/>
            <a:ext cx="16633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i="1" dirty="0" err="1">
                <a:latin typeface="+mj-lt"/>
              </a:rPr>
              <a:t>Baumgart</a:t>
            </a:r>
            <a:r>
              <a:rPr lang="fr-FR" sz="1400" i="1" dirty="0">
                <a:latin typeface="+mj-lt"/>
              </a:rPr>
              <a:t> 1975</a:t>
            </a:r>
          </a:p>
        </p:txBody>
      </p:sp>
    </p:spTree>
    <p:extLst>
      <p:ext uri="{BB962C8B-B14F-4D97-AF65-F5344CB8AC3E}">
        <p14:creationId xmlns:p14="http://schemas.microsoft.com/office/powerpoint/2010/main" val="399364625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ACB7DC60-DB33-E90E-4058-5B67C14E03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09943" y="1825625"/>
            <a:ext cx="5324113" cy="4351338"/>
          </a:xfr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90D6155-B471-1DD4-921F-44FAE5D56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CFC45C-3E13-4AC5-9212-E0C9D06839BC}" type="slidenum">
              <a:rPr lang="fr-FR" smtClean="0"/>
              <a:t>50</a:t>
            </a:fld>
            <a:endParaRPr lang="fr-FR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A7A03C1D-3274-10E0-E19F-BF4DD80B94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fr-FR" sz="3200" dirty="0">
                <a:solidFill>
                  <a:schemeClr val="accent5">
                    <a:lumMod val="75000"/>
                  </a:schemeClr>
                </a:solidFill>
              </a:rPr>
              <a:t>Code</a:t>
            </a:r>
            <a:br>
              <a:rPr lang="fr-FR" sz="3200" dirty="0">
                <a:solidFill>
                  <a:schemeClr val="accent5">
                    <a:lumMod val="75000"/>
                  </a:schemeClr>
                </a:solidFill>
              </a:rPr>
            </a:br>
            <a:r>
              <a:rPr lang="fr-FR" sz="2800" dirty="0" err="1"/>
              <a:t>Voronoï</a:t>
            </a:r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76781691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656AA84B-C5AF-5DEF-2F25-843DA78B50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47399" y="1825625"/>
            <a:ext cx="5849202" cy="4351338"/>
          </a:xfr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8E2F3E4-58EE-4627-18C8-A7178DAF93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CFC45C-3E13-4AC5-9212-E0C9D06839BC}" type="slidenum">
              <a:rPr lang="fr-FR" smtClean="0"/>
              <a:t>51</a:t>
            </a:fld>
            <a:endParaRPr lang="fr-FR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38C29B34-BB0F-30FA-B422-6EA0548CA4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fr-FR" sz="3200" dirty="0">
                <a:solidFill>
                  <a:schemeClr val="accent5">
                    <a:lumMod val="75000"/>
                  </a:schemeClr>
                </a:solidFill>
              </a:rPr>
              <a:t>Code</a:t>
            </a:r>
            <a:br>
              <a:rPr lang="fr-FR" sz="3200" dirty="0">
                <a:solidFill>
                  <a:schemeClr val="accent5">
                    <a:lumMod val="75000"/>
                  </a:schemeClr>
                </a:solidFill>
              </a:rPr>
            </a:br>
            <a:r>
              <a:rPr lang="fr-FR" sz="2800" dirty="0" err="1"/>
              <a:t>Voronoï</a:t>
            </a:r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427636563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5BB999FD-E780-E777-8EBC-5F0A5D5BB1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8010" y="1825625"/>
            <a:ext cx="7527980" cy="4351338"/>
          </a:xfr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250410D-A9E9-5BF0-E1BA-35A7642F7B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CFC45C-3E13-4AC5-9212-E0C9D06839BC}" type="slidenum">
              <a:rPr lang="fr-FR" smtClean="0"/>
              <a:t>52</a:t>
            </a:fld>
            <a:endParaRPr lang="fr-FR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4071D58A-F656-C630-8F49-723B3479F4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fr-FR" sz="3200" dirty="0">
                <a:solidFill>
                  <a:schemeClr val="accent5">
                    <a:lumMod val="75000"/>
                  </a:schemeClr>
                </a:solidFill>
              </a:rPr>
              <a:t>Code</a:t>
            </a:r>
            <a:br>
              <a:rPr lang="fr-FR" sz="3200" dirty="0">
                <a:solidFill>
                  <a:schemeClr val="accent5">
                    <a:lumMod val="75000"/>
                  </a:schemeClr>
                </a:solidFill>
              </a:rPr>
            </a:br>
            <a:r>
              <a:rPr lang="fr-FR" sz="2800" dirty="0" err="1"/>
              <a:t>Voronoï</a:t>
            </a:r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190198521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D5EC72D3-4076-356B-1FB1-DE6F1AA608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27244" y="1825625"/>
            <a:ext cx="5889512" cy="4351338"/>
          </a:xfr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E750896-E0EF-A77E-1598-B308B370CE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CFC45C-3E13-4AC5-9212-E0C9D06839BC}" type="slidenum">
              <a:rPr lang="fr-FR" smtClean="0"/>
              <a:t>53</a:t>
            </a:fld>
            <a:endParaRPr lang="fr-FR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3A702026-E201-C2AC-FEB3-D8C26864A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fr-FR" sz="3200" dirty="0">
                <a:solidFill>
                  <a:schemeClr val="accent5">
                    <a:lumMod val="75000"/>
                  </a:schemeClr>
                </a:solidFill>
              </a:rPr>
              <a:t>Code</a:t>
            </a:r>
            <a:br>
              <a:rPr lang="fr-FR" sz="3200" dirty="0">
                <a:solidFill>
                  <a:schemeClr val="accent5">
                    <a:lumMod val="75000"/>
                  </a:schemeClr>
                </a:solidFill>
              </a:rPr>
            </a:br>
            <a:r>
              <a:rPr lang="fr-FR" sz="2800" dirty="0" err="1"/>
              <a:t>Voronoï</a:t>
            </a:r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121425013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9E7A7C65-0428-B661-F191-B172F33520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7364" y="1825625"/>
            <a:ext cx="7069271" cy="4351338"/>
          </a:xfr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28D8A0E-0F4F-FE68-8456-24DC38C02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CFC45C-3E13-4AC5-9212-E0C9D06839BC}" type="slidenum">
              <a:rPr lang="fr-FR" smtClean="0"/>
              <a:t>54</a:t>
            </a:fld>
            <a:endParaRPr lang="fr-FR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F7768011-9525-A8EC-A206-92F9CC752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fr-FR" sz="3200" dirty="0">
                <a:solidFill>
                  <a:schemeClr val="accent5">
                    <a:lumMod val="75000"/>
                  </a:schemeClr>
                </a:solidFill>
              </a:rPr>
              <a:t>Code</a:t>
            </a:r>
            <a:br>
              <a:rPr lang="fr-FR" sz="3200" dirty="0">
                <a:solidFill>
                  <a:schemeClr val="accent5">
                    <a:lumMod val="75000"/>
                  </a:schemeClr>
                </a:solidFill>
              </a:rPr>
            </a:br>
            <a:r>
              <a:rPr lang="fr-FR" sz="2800" dirty="0" err="1"/>
              <a:t>Voronoï</a:t>
            </a:r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303515667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F38BCA6C-0D03-37BD-6967-4D0E44F83A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9293" y="1825625"/>
            <a:ext cx="7145414" cy="4351338"/>
          </a:xfr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5155D2E-4104-95DE-7A0F-14515E41DF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CFC45C-3E13-4AC5-9212-E0C9D06839BC}" type="slidenum">
              <a:rPr lang="fr-FR" smtClean="0"/>
              <a:t>55</a:t>
            </a:fld>
            <a:endParaRPr lang="fr-FR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1AD4CA39-0241-9868-49BF-BFA9B8F4AF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fr-FR" sz="3200" dirty="0">
                <a:solidFill>
                  <a:schemeClr val="accent5">
                    <a:lumMod val="75000"/>
                  </a:schemeClr>
                </a:solidFill>
              </a:rPr>
              <a:t>Code</a:t>
            </a:r>
            <a:br>
              <a:rPr lang="fr-FR" sz="3200" dirty="0">
                <a:solidFill>
                  <a:schemeClr val="accent5">
                    <a:lumMod val="75000"/>
                  </a:schemeClr>
                </a:solidFill>
              </a:rPr>
            </a:br>
            <a:r>
              <a:rPr lang="fr-FR" sz="2800" dirty="0" err="1"/>
              <a:t>Voronoï</a:t>
            </a:r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245219888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CA4934E9-C64C-28AE-6A54-5270EF346A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07613" y="1825625"/>
            <a:ext cx="6328773" cy="4351338"/>
          </a:xfr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8C2936A-31C8-97EB-CB0A-315824285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CFC45C-3E13-4AC5-9212-E0C9D06839BC}" type="slidenum">
              <a:rPr lang="fr-FR" smtClean="0"/>
              <a:t>56</a:t>
            </a:fld>
            <a:endParaRPr lang="fr-FR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D6D0452E-9012-2A43-85CC-93FCC1BD0D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fr-FR" sz="3200" dirty="0">
                <a:solidFill>
                  <a:schemeClr val="accent5">
                    <a:lumMod val="75000"/>
                  </a:schemeClr>
                </a:solidFill>
              </a:rPr>
              <a:t>Code</a:t>
            </a:r>
            <a:br>
              <a:rPr lang="fr-FR" sz="3200" dirty="0">
                <a:solidFill>
                  <a:schemeClr val="accent5">
                    <a:lumMod val="75000"/>
                  </a:schemeClr>
                </a:solidFill>
              </a:rPr>
            </a:br>
            <a:r>
              <a:rPr lang="fr-FR" sz="2800" dirty="0" err="1"/>
              <a:t>Voronoï</a:t>
            </a:r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46678415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Espace réservé du contenu 7">
            <a:extLst>
              <a:ext uri="{FF2B5EF4-FFF2-40B4-BE49-F238E27FC236}">
                <a16:creationId xmlns:a16="http://schemas.microsoft.com/office/drawing/2014/main" id="{2529B9C8-DD2D-2713-2993-43FFC5DC9B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2146502"/>
            <a:ext cx="7886700" cy="3709584"/>
          </a:xfr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4659A8C-6BF8-50E6-A515-3010238DE2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CFC45C-3E13-4AC5-9212-E0C9D06839BC}" type="slidenum">
              <a:rPr lang="fr-FR" smtClean="0"/>
              <a:t>57</a:t>
            </a:fld>
            <a:endParaRPr lang="fr-FR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29E369BC-B02E-0E00-E457-DEF75FD639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fr-FR" sz="3200" dirty="0">
                <a:solidFill>
                  <a:schemeClr val="accent5">
                    <a:lumMod val="75000"/>
                  </a:schemeClr>
                </a:solidFill>
              </a:rPr>
              <a:t>Code</a:t>
            </a:r>
            <a:br>
              <a:rPr lang="fr-FR" sz="3200" dirty="0">
                <a:solidFill>
                  <a:schemeClr val="accent5">
                    <a:lumMod val="75000"/>
                  </a:schemeClr>
                </a:solidFill>
              </a:rPr>
            </a:br>
            <a:r>
              <a:rPr lang="fr-FR" sz="2800" dirty="0"/>
              <a:t>Optimisations</a:t>
            </a:r>
          </a:p>
        </p:txBody>
      </p:sp>
    </p:spTree>
    <p:extLst>
      <p:ext uri="{BB962C8B-B14F-4D97-AF65-F5344CB8AC3E}">
        <p14:creationId xmlns:p14="http://schemas.microsoft.com/office/powerpoint/2010/main" val="159712128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A44E8B44-61EC-94FD-7958-9CCF1B908E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68996" y="1825625"/>
            <a:ext cx="5006007" cy="4351338"/>
          </a:xfr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E768856-4413-F607-0F5A-702505C2C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CFC45C-3E13-4AC5-9212-E0C9D06839BC}" type="slidenum">
              <a:rPr lang="fr-FR" smtClean="0"/>
              <a:t>58</a:t>
            </a:fld>
            <a:endParaRPr lang="fr-FR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1483FC36-E090-C0AD-0539-9F6B3BF8D1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fr-FR" sz="3200" dirty="0">
                <a:solidFill>
                  <a:schemeClr val="accent5">
                    <a:lumMod val="75000"/>
                  </a:schemeClr>
                </a:solidFill>
              </a:rPr>
              <a:t>Code</a:t>
            </a:r>
            <a:br>
              <a:rPr lang="fr-FR" sz="3200" dirty="0">
                <a:solidFill>
                  <a:schemeClr val="accent5">
                    <a:lumMod val="75000"/>
                  </a:schemeClr>
                </a:solidFill>
              </a:rPr>
            </a:br>
            <a:r>
              <a:rPr lang="fr-FR" sz="2800" dirty="0"/>
              <a:t>Optimisations</a:t>
            </a:r>
          </a:p>
        </p:txBody>
      </p:sp>
    </p:spTree>
    <p:extLst>
      <p:ext uri="{BB962C8B-B14F-4D97-AF65-F5344CB8AC3E}">
        <p14:creationId xmlns:p14="http://schemas.microsoft.com/office/powerpoint/2010/main" val="151840737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D66A0B6A-E288-C19A-FB51-B3F0BD3B55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08073" y="1825625"/>
            <a:ext cx="6127853" cy="4351338"/>
          </a:xfr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BF1473B-2C70-8410-F45D-4B7BF78CD6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CFC45C-3E13-4AC5-9212-E0C9D06839BC}" type="slidenum">
              <a:rPr lang="fr-FR" smtClean="0"/>
              <a:t>59</a:t>
            </a:fld>
            <a:endParaRPr lang="fr-FR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28189B41-A285-8492-9CA5-843B1CCFB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fr-FR" sz="3200" dirty="0">
                <a:solidFill>
                  <a:schemeClr val="accent5">
                    <a:lumMod val="75000"/>
                  </a:schemeClr>
                </a:solidFill>
              </a:rPr>
              <a:t>Code</a:t>
            </a:r>
            <a:br>
              <a:rPr lang="fr-FR" sz="3200" dirty="0">
                <a:solidFill>
                  <a:schemeClr val="accent5">
                    <a:lumMod val="75000"/>
                  </a:schemeClr>
                </a:solidFill>
              </a:rPr>
            </a:br>
            <a:r>
              <a:rPr lang="fr-FR" sz="2800" dirty="0"/>
              <a:t>Optimisations</a:t>
            </a:r>
          </a:p>
        </p:txBody>
      </p:sp>
    </p:spTree>
    <p:extLst>
      <p:ext uri="{BB962C8B-B14F-4D97-AF65-F5344CB8AC3E}">
        <p14:creationId xmlns:p14="http://schemas.microsoft.com/office/powerpoint/2010/main" val="21134479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728CA20-D390-AE89-2759-8550D7BE13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fr-FR" sz="3600" dirty="0">
                <a:solidFill>
                  <a:schemeClr val="accent5">
                    <a:lumMod val="75000"/>
                  </a:schemeClr>
                </a:solidFill>
              </a:rPr>
              <a:t>I) Implémentation du diagramme de </a:t>
            </a:r>
            <a:r>
              <a:rPr lang="fr-FR" sz="3600" dirty="0" err="1">
                <a:solidFill>
                  <a:schemeClr val="accent5">
                    <a:lumMod val="75000"/>
                  </a:schemeClr>
                </a:solidFill>
              </a:rPr>
              <a:t>Voronoï</a:t>
            </a:r>
            <a:br>
              <a:rPr lang="fr-FR" dirty="0">
                <a:solidFill>
                  <a:schemeClr val="accent5">
                    <a:lumMod val="75000"/>
                  </a:schemeClr>
                </a:solidFill>
              </a:rPr>
            </a:br>
            <a:r>
              <a:rPr lang="fr-FR" sz="3100" dirty="0"/>
              <a:t>1. Structure de donnée « </a:t>
            </a:r>
            <a:r>
              <a:rPr lang="fr-FR" sz="3100" dirty="0" err="1"/>
              <a:t>Winged</a:t>
            </a:r>
            <a:r>
              <a:rPr lang="fr-FR" sz="3100" dirty="0"/>
              <a:t>-Edge »</a:t>
            </a:r>
          </a:p>
        </p:txBody>
      </p:sp>
      <p:pic>
        <p:nvPicPr>
          <p:cNvPr id="9" name="Espace réservé du contenu 8">
            <a:extLst>
              <a:ext uri="{FF2B5EF4-FFF2-40B4-BE49-F238E27FC236}">
                <a16:creationId xmlns:a16="http://schemas.microsoft.com/office/drawing/2014/main" id="{E590BDFC-8330-AE43-BFFD-A19B5E9183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4758" y="2567032"/>
            <a:ext cx="3459265" cy="3114978"/>
          </a:xfr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A13FB8F1-A4D4-E896-7482-27BC224671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1040" y="2340609"/>
            <a:ext cx="4520836" cy="2268549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C088B002-1DFA-E29A-84E0-0341C77269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1040" y="4941659"/>
            <a:ext cx="4520836" cy="851635"/>
          </a:xfrm>
          <a:prstGeom prst="rect">
            <a:avLst/>
          </a:prstGeom>
        </p:spPr>
      </p:pic>
      <p:sp>
        <p:nvSpPr>
          <p:cNvPr id="14" name="Espace réservé du numéro de diapositive 13">
            <a:extLst>
              <a:ext uri="{FF2B5EF4-FFF2-40B4-BE49-F238E27FC236}">
                <a16:creationId xmlns:a16="http://schemas.microsoft.com/office/drawing/2014/main" id="{0CDD8C88-87CC-712A-476B-6E894D86F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CFC45C-3E13-4AC5-9212-E0C9D06839BC}" type="slidenum">
              <a:rPr lang="fr-FR" smtClean="0"/>
              <a:t>6</a:t>
            </a:fld>
            <a:r>
              <a:rPr lang="fr-FR" dirty="0"/>
              <a:t>/25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B80A39B1-EC43-EC3F-7689-E6BCE681F63C}"/>
              </a:ext>
            </a:extLst>
          </p:cNvPr>
          <p:cNvSpPr txBox="1"/>
          <p:nvPr/>
        </p:nvSpPr>
        <p:spPr>
          <a:xfrm>
            <a:off x="3448593" y="5981604"/>
            <a:ext cx="2377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>
                <a:latin typeface="+mj-lt"/>
              </a:rPr>
              <a:t>Figure 1</a:t>
            </a:r>
          </a:p>
        </p:txBody>
      </p:sp>
    </p:spTree>
    <p:extLst>
      <p:ext uri="{BB962C8B-B14F-4D97-AF65-F5344CB8AC3E}">
        <p14:creationId xmlns:p14="http://schemas.microsoft.com/office/powerpoint/2010/main" val="371030031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7C8264EE-CAA2-352C-BE7C-3EA7FF7F94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57074" y="1825625"/>
            <a:ext cx="6029851" cy="4351338"/>
          </a:xfr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1C3685A-CD83-55CD-5156-8415468A7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CFC45C-3E13-4AC5-9212-E0C9D06839BC}" type="slidenum">
              <a:rPr lang="fr-FR" smtClean="0"/>
              <a:t>60</a:t>
            </a:fld>
            <a:endParaRPr lang="fr-FR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BD3F8693-4668-7F7D-41B6-6C1E89601A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fr-FR" sz="3200" dirty="0">
                <a:solidFill>
                  <a:schemeClr val="accent5">
                    <a:lumMod val="75000"/>
                  </a:schemeClr>
                </a:solidFill>
              </a:rPr>
              <a:t>Code</a:t>
            </a:r>
            <a:br>
              <a:rPr lang="fr-FR" sz="3200" dirty="0">
                <a:solidFill>
                  <a:schemeClr val="accent5">
                    <a:lumMod val="75000"/>
                  </a:schemeClr>
                </a:solidFill>
              </a:rPr>
            </a:br>
            <a:r>
              <a:rPr lang="fr-FR" sz="2800" dirty="0"/>
              <a:t>Optimisations</a:t>
            </a:r>
          </a:p>
        </p:txBody>
      </p:sp>
    </p:spTree>
    <p:extLst>
      <p:ext uri="{BB962C8B-B14F-4D97-AF65-F5344CB8AC3E}">
        <p14:creationId xmlns:p14="http://schemas.microsoft.com/office/powerpoint/2010/main" val="423206923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6E0C1624-C513-7E03-1A81-DED09BCF9C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7992" y="1825625"/>
            <a:ext cx="7068015" cy="4351338"/>
          </a:xfr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5BED827-5263-96BB-EE80-A24FDEE7DB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CFC45C-3E13-4AC5-9212-E0C9D06839BC}" type="slidenum">
              <a:rPr lang="fr-FR" smtClean="0"/>
              <a:t>61</a:t>
            </a:fld>
            <a:endParaRPr lang="fr-FR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F1A7C1CA-5EF8-1AD9-1933-D484A8C51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fr-FR" sz="3200" dirty="0">
                <a:solidFill>
                  <a:schemeClr val="accent5">
                    <a:lumMod val="75000"/>
                  </a:schemeClr>
                </a:solidFill>
              </a:rPr>
              <a:t>Code</a:t>
            </a:r>
            <a:br>
              <a:rPr lang="fr-FR" sz="3200" dirty="0">
                <a:solidFill>
                  <a:schemeClr val="accent5">
                    <a:lumMod val="75000"/>
                  </a:schemeClr>
                </a:solidFill>
              </a:rPr>
            </a:br>
            <a:r>
              <a:rPr lang="fr-FR" sz="2800" dirty="0"/>
              <a:t>Optimisations</a:t>
            </a:r>
          </a:p>
        </p:txBody>
      </p:sp>
    </p:spTree>
    <p:extLst>
      <p:ext uri="{BB962C8B-B14F-4D97-AF65-F5344CB8AC3E}">
        <p14:creationId xmlns:p14="http://schemas.microsoft.com/office/powerpoint/2010/main" val="48935894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C97B7575-2C10-5D82-4616-38599B1519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2336524"/>
            <a:ext cx="7886700" cy="3329540"/>
          </a:xfr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DC503E2-03C0-E6ED-8CD1-0116610F47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CFC45C-3E13-4AC5-9212-E0C9D06839BC}" type="slidenum">
              <a:rPr lang="fr-FR" smtClean="0"/>
              <a:t>62</a:t>
            </a:fld>
            <a:endParaRPr lang="fr-FR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6883C921-BAE9-BB31-039F-EFE0DFDE4C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fr-FR" sz="3200" dirty="0">
                <a:solidFill>
                  <a:schemeClr val="accent5">
                    <a:lumMod val="75000"/>
                  </a:schemeClr>
                </a:solidFill>
              </a:rPr>
              <a:t>Code</a:t>
            </a:r>
            <a:br>
              <a:rPr lang="fr-FR" sz="3200" dirty="0">
                <a:solidFill>
                  <a:schemeClr val="accent5">
                    <a:lumMod val="75000"/>
                  </a:schemeClr>
                </a:solidFill>
              </a:rPr>
            </a:br>
            <a:r>
              <a:rPr lang="fr-FR" sz="2800" dirty="0"/>
              <a:t>Optimisations</a:t>
            </a:r>
          </a:p>
        </p:txBody>
      </p:sp>
    </p:spTree>
    <p:extLst>
      <p:ext uri="{BB962C8B-B14F-4D97-AF65-F5344CB8AC3E}">
        <p14:creationId xmlns:p14="http://schemas.microsoft.com/office/powerpoint/2010/main" val="3086025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A9B699AA-7100-370D-EAD3-2B1539917B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2255007"/>
            <a:ext cx="7886700" cy="3492573"/>
          </a:xfr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5CCA356-E0DE-2E30-3CB8-AAB1B4F17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CFC45C-3E13-4AC5-9212-E0C9D06839BC}" type="slidenum">
              <a:rPr lang="fr-FR" smtClean="0"/>
              <a:t>63</a:t>
            </a:fld>
            <a:endParaRPr lang="fr-FR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5BAD998F-46DB-A133-7FB2-D4938F3C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fr-FR" sz="3200" dirty="0">
                <a:solidFill>
                  <a:schemeClr val="accent5">
                    <a:lumMod val="75000"/>
                  </a:schemeClr>
                </a:solidFill>
              </a:rPr>
              <a:t>Code</a:t>
            </a:r>
            <a:br>
              <a:rPr lang="fr-FR" sz="3200" dirty="0">
                <a:solidFill>
                  <a:schemeClr val="accent5">
                    <a:lumMod val="75000"/>
                  </a:schemeClr>
                </a:solidFill>
              </a:rPr>
            </a:br>
            <a:r>
              <a:rPr lang="fr-FR" sz="2800" dirty="0"/>
              <a:t>Optimisations</a:t>
            </a:r>
          </a:p>
        </p:txBody>
      </p:sp>
    </p:spTree>
    <p:extLst>
      <p:ext uri="{BB962C8B-B14F-4D97-AF65-F5344CB8AC3E}">
        <p14:creationId xmlns:p14="http://schemas.microsoft.com/office/powerpoint/2010/main" val="375956058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17E3175F-DB41-F57D-354B-AEF60AE640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72" r="11063" b="1"/>
          <a:stretch/>
        </p:blipFill>
        <p:spPr>
          <a:xfrm>
            <a:off x="1777365" y="1619793"/>
            <a:ext cx="5589270" cy="4348163"/>
          </a:xfr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958DA41-FB22-9173-A641-2004CF66D2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CFC45C-3E13-4AC5-9212-E0C9D06839BC}" type="slidenum">
              <a:rPr lang="fr-FR" smtClean="0"/>
              <a:t>64</a:t>
            </a:fld>
            <a:endParaRPr lang="fr-FR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C0A68CB0-BB09-F771-32E4-3CABC5770A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fr-FR" sz="3200" dirty="0">
                <a:solidFill>
                  <a:schemeClr val="accent5">
                    <a:lumMod val="75000"/>
                  </a:schemeClr>
                </a:solidFill>
              </a:rPr>
              <a:t>Code</a:t>
            </a:r>
            <a:br>
              <a:rPr lang="fr-FR" sz="3200" dirty="0">
                <a:solidFill>
                  <a:schemeClr val="accent5">
                    <a:lumMod val="75000"/>
                  </a:schemeClr>
                </a:solidFill>
              </a:rPr>
            </a:br>
            <a:r>
              <a:rPr lang="fr-FR" sz="2800" dirty="0"/>
              <a:t>Main</a:t>
            </a:r>
          </a:p>
        </p:txBody>
      </p:sp>
    </p:spTree>
    <p:extLst>
      <p:ext uri="{BB962C8B-B14F-4D97-AF65-F5344CB8AC3E}">
        <p14:creationId xmlns:p14="http://schemas.microsoft.com/office/powerpoint/2010/main" val="245528441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5C32D170-4D78-F1F1-0D8D-CB01F0955E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7325" y="1781560"/>
            <a:ext cx="6229350" cy="4143375"/>
          </a:xfr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A94B6D1-8DF6-5AB9-AAB2-6CD55AB2A4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CFC45C-3E13-4AC5-9212-E0C9D06839BC}" type="slidenum">
              <a:rPr lang="fr-FR" smtClean="0"/>
              <a:t>65</a:t>
            </a:fld>
            <a:endParaRPr lang="fr-FR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E6E906C5-5FD6-9CEC-6518-7B217919CB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fr-FR" sz="3200" dirty="0">
                <a:solidFill>
                  <a:schemeClr val="accent5">
                    <a:lumMod val="75000"/>
                  </a:schemeClr>
                </a:solidFill>
              </a:rPr>
              <a:t>Code</a:t>
            </a:r>
            <a:br>
              <a:rPr lang="fr-FR" sz="3200" dirty="0">
                <a:solidFill>
                  <a:schemeClr val="accent5">
                    <a:lumMod val="75000"/>
                  </a:schemeClr>
                </a:solidFill>
              </a:rPr>
            </a:br>
            <a:r>
              <a:rPr lang="fr-FR" sz="2800" dirty="0"/>
              <a:t>Main</a:t>
            </a:r>
          </a:p>
        </p:txBody>
      </p:sp>
    </p:spTree>
    <p:extLst>
      <p:ext uri="{BB962C8B-B14F-4D97-AF65-F5344CB8AC3E}">
        <p14:creationId xmlns:p14="http://schemas.microsoft.com/office/powerpoint/2010/main" val="31078837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AEEBE9A-1D7C-5551-A4E6-692410F1C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fr-FR" sz="3600" dirty="0">
                <a:solidFill>
                  <a:schemeClr val="accent5">
                    <a:lumMod val="75000"/>
                  </a:schemeClr>
                </a:solidFill>
              </a:rPr>
              <a:t>I) Implémentation du diagramme de Voronoï</a:t>
            </a:r>
            <a:br>
              <a:rPr lang="fr-FR" dirty="0">
                <a:solidFill>
                  <a:schemeClr val="accent5">
                    <a:lumMod val="75000"/>
                  </a:schemeClr>
                </a:solidFill>
              </a:rPr>
            </a:br>
            <a:r>
              <a:rPr lang="fr-FR" sz="3000" dirty="0"/>
              <a:t>2.Méthode incrémentale pour le diagramme de Voronoï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2C068BBE-CDE7-C540-965C-D9A2F42453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3711" y="2332735"/>
            <a:ext cx="6342017" cy="2394887"/>
          </a:xfr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4CA404C5-FF73-1BB8-FAEA-5990F91BCE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8345" y="3030969"/>
            <a:ext cx="2615633" cy="796062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8DD2BB40-574B-13CC-36D3-F13C5983A996}"/>
              </a:ext>
            </a:extLst>
          </p:cNvPr>
          <p:cNvSpPr txBox="1"/>
          <p:nvPr/>
        </p:nvSpPr>
        <p:spPr>
          <a:xfrm>
            <a:off x="3923211" y="5219627"/>
            <a:ext cx="2122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>
                <a:latin typeface="+mj-lt"/>
              </a:rPr>
              <a:t>Figure 2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DCCB32B6-0033-87DF-743E-20A08F56E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CFC45C-3E13-4AC5-9212-E0C9D06839BC}" type="slidenum">
              <a:rPr lang="fr-FR" smtClean="0"/>
              <a:t>7</a:t>
            </a:fld>
            <a:r>
              <a:rPr lang="fr-FR" dirty="0"/>
              <a:t>/25</a:t>
            </a:r>
          </a:p>
        </p:txBody>
      </p:sp>
    </p:spTree>
    <p:extLst>
      <p:ext uri="{BB962C8B-B14F-4D97-AF65-F5344CB8AC3E}">
        <p14:creationId xmlns:p14="http://schemas.microsoft.com/office/powerpoint/2010/main" val="24211129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128D4CF-ABA2-CBE0-9A45-28AAB497F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fr-FR" sz="3600" dirty="0">
                <a:solidFill>
                  <a:schemeClr val="accent5">
                    <a:lumMod val="75000"/>
                  </a:schemeClr>
                </a:solidFill>
              </a:rPr>
              <a:t>I) Implémentation du diagramme de Voronoï</a:t>
            </a:r>
            <a:br>
              <a:rPr lang="fr-FR" dirty="0">
                <a:solidFill>
                  <a:schemeClr val="accent5">
                    <a:lumMod val="75000"/>
                  </a:schemeClr>
                </a:solidFill>
              </a:rPr>
            </a:br>
            <a:r>
              <a:rPr lang="fr-FR" sz="3000" dirty="0"/>
              <a:t>2.Méthode incrémentale pour le diagramme de Voronoï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AE08963-04BE-2B12-ED17-06975083A4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0" y="2375064"/>
            <a:ext cx="4205829" cy="4482936"/>
          </a:xfrm>
        </p:spPr>
        <p:txBody>
          <a:bodyPr>
            <a:noAutofit/>
          </a:bodyPr>
          <a:lstStyle/>
          <a:p>
            <a:r>
              <a:rPr lang="fr-FR" sz="1800" dirty="0">
                <a:latin typeface="+mj-lt"/>
              </a:rPr>
              <a:t>Placer le nouveau germe</a:t>
            </a:r>
          </a:p>
          <a:p>
            <a:pPr marL="0" indent="0">
              <a:buNone/>
            </a:pPr>
            <a:endParaRPr lang="fr-FR" sz="1800" dirty="0">
              <a:latin typeface="+mj-lt"/>
            </a:endParaRPr>
          </a:p>
          <a:p>
            <a:r>
              <a:rPr lang="fr-FR" sz="1800" dirty="0">
                <a:latin typeface="+mj-lt"/>
              </a:rPr>
              <a:t>Trouver dans quelle cellule il se trouve O(n)</a:t>
            </a:r>
          </a:p>
          <a:p>
            <a:pPr marL="0" indent="0">
              <a:buNone/>
            </a:pPr>
            <a:endParaRPr lang="fr-FR" sz="1800" dirty="0">
              <a:latin typeface="+mj-lt"/>
            </a:endParaRPr>
          </a:p>
          <a:p>
            <a:r>
              <a:rPr lang="fr-FR" sz="1800" dirty="0">
                <a:latin typeface="+mj-lt"/>
              </a:rPr>
              <a:t>Tracer la médiatrice entre notre point (Pl) et celui de la cellule  dans laquelle il est (Pi)</a:t>
            </a:r>
          </a:p>
          <a:p>
            <a:pPr marL="0" indent="0">
              <a:buNone/>
            </a:pPr>
            <a:endParaRPr lang="fr-FR" sz="1800" dirty="0">
              <a:latin typeface="+mj-lt"/>
            </a:endParaRPr>
          </a:p>
          <a:p>
            <a:r>
              <a:rPr lang="fr-FR" sz="1800" dirty="0">
                <a:latin typeface="+mj-lt"/>
              </a:rPr>
              <a:t>Itérer les médiatrices avec les autres points (</a:t>
            </a:r>
            <a:r>
              <a:rPr lang="fr-FR" sz="1800" dirty="0" err="1">
                <a:latin typeface="+mj-lt"/>
              </a:rPr>
              <a:t>Pj</a:t>
            </a:r>
            <a:r>
              <a:rPr lang="fr-FR" sz="1800" dirty="0">
                <a:latin typeface="+mj-lt"/>
              </a:rPr>
              <a:t>)  dans le sens anti-horaire O(n)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FEC5F790-AD1E-F199-ACB8-BF9E425611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169" y="2294164"/>
            <a:ext cx="3800475" cy="2921794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D09D0823-B772-64EB-FD4C-A57DB19B9D98}"/>
              </a:ext>
            </a:extLst>
          </p:cNvPr>
          <p:cNvSpPr txBox="1"/>
          <p:nvPr/>
        </p:nvSpPr>
        <p:spPr>
          <a:xfrm>
            <a:off x="1861253" y="5379649"/>
            <a:ext cx="1672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>
                <a:latin typeface="+mj-lt"/>
              </a:rPr>
              <a:t>Figure 3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9C10A38-102C-D0D2-5A8C-51E49239AD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CFC45C-3E13-4AC5-9212-E0C9D06839BC}" type="slidenum">
              <a:rPr lang="fr-FR" smtClean="0"/>
              <a:t>8</a:t>
            </a:fld>
            <a:r>
              <a:rPr lang="fr-FR" dirty="0"/>
              <a:t>/25</a:t>
            </a:r>
          </a:p>
        </p:txBody>
      </p:sp>
    </p:spTree>
    <p:extLst>
      <p:ext uri="{BB962C8B-B14F-4D97-AF65-F5344CB8AC3E}">
        <p14:creationId xmlns:p14="http://schemas.microsoft.com/office/powerpoint/2010/main" val="21158964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48E9D41-280B-ABB6-6800-0252B7607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fr-FR" sz="3600" dirty="0">
                <a:solidFill>
                  <a:schemeClr val="accent5">
                    <a:lumMod val="75000"/>
                  </a:schemeClr>
                </a:solidFill>
              </a:rPr>
              <a:t>I) Implémentation du diagramme de Voronoï</a:t>
            </a:r>
            <a:br>
              <a:rPr lang="fr-FR" dirty="0">
                <a:solidFill>
                  <a:schemeClr val="accent5">
                    <a:lumMod val="75000"/>
                  </a:schemeClr>
                </a:solidFill>
              </a:rPr>
            </a:br>
            <a:r>
              <a:rPr lang="fr-FR" sz="3000" dirty="0"/>
              <a:t>2.Méthode incrémentale pour le diagramme de Voronoï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B11475E-3886-7D7A-4497-B34CB0C130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232" y="2248444"/>
            <a:ext cx="3800475" cy="2921794"/>
          </a:xfrm>
          <a:prstGeom prst="rect">
            <a:avLst/>
          </a:prstGeom>
        </p:spPr>
      </p:pic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DA638660-1F0A-9AE6-CD16-2A0B9E16B244}"/>
              </a:ext>
            </a:extLst>
          </p:cNvPr>
          <p:cNvCxnSpPr>
            <a:cxnSpLocks/>
          </p:cNvCxnSpPr>
          <p:nvPr/>
        </p:nvCxnSpPr>
        <p:spPr>
          <a:xfrm>
            <a:off x="2423162" y="3933553"/>
            <a:ext cx="418012" cy="8490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75D8F57E-25EB-0D96-D622-D30C20294EC0}"/>
              </a:ext>
            </a:extLst>
          </p:cNvPr>
          <p:cNvCxnSpPr/>
          <p:nvPr/>
        </p:nvCxnSpPr>
        <p:spPr>
          <a:xfrm>
            <a:off x="2174965" y="3515542"/>
            <a:ext cx="248195" cy="41801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418D96AA-4F7D-4371-B775-53490B360F7B}"/>
              </a:ext>
            </a:extLst>
          </p:cNvPr>
          <p:cNvCxnSpPr/>
          <p:nvPr/>
        </p:nvCxnSpPr>
        <p:spPr>
          <a:xfrm flipH="1">
            <a:off x="2240280" y="3933555"/>
            <a:ext cx="182880" cy="18941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EF270A00-F270-532E-D688-AA6CBB427528}"/>
              </a:ext>
            </a:extLst>
          </p:cNvPr>
          <p:cNvCxnSpPr/>
          <p:nvPr/>
        </p:nvCxnSpPr>
        <p:spPr>
          <a:xfrm flipV="1">
            <a:off x="2174966" y="3280412"/>
            <a:ext cx="0" cy="23513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7C1CCA0F-FF91-19D7-9558-812C03BCFDCD}"/>
              </a:ext>
            </a:extLst>
          </p:cNvPr>
          <p:cNvCxnSpPr>
            <a:cxnSpLocks/>
          </p:cNvCxnSpPr>
          <p:nvPr/>
        </p:nvCxnSpPr>
        <p:spPr>
          <a:xfrm flipH="1">
            <a:off x="2050870" y="3525341"/>
            <a:ext cx="124097" cy="408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A9793F35-E7C5-2492-7B47-3702003D10EB}"/>
              </a:ext>
            </a:extLst>
          </p:cNvPr>
          <p:cNvCxnSpPr>
            <a:cxnSpLocks/>
          </p:cNvCxnSpPr>
          <p:nvPr/>
        </p:nvCxnSpPr>
        <p:spPr>
          <a:xfrm flipV="1">
            <a:off x="2841172" y="3770267"/>
            <a:ext cx="254726" cy="24819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47A2D589-63A1-243F-A8DC-8FC3273F1A56}"/>
              </a:ext>
            </a:extLst>
          </p:cNvPr>
          <p:cNvCxnSpPr>
            <a:cxnSpLocks/>
          </p:cNvCxnSpPr>
          <p:nvPr/>
        </p:nvCxnSpPr>
        <p:spPr>
          <a:xfrm>
            <a:off x="2841172" y="4028258"/>
            <a:ext cx="52251" cy="15348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Image 29">
            <a:extLst>
              <a:ext uri="{FF2B5EF4-FFF2-40B4-BE49-F238E27FC236}">
                <a16:creationId xmlns:a16="http://schemas.microsoft.com/office/drawing/2014/main" id="{F7405FF4-DE71-9533-DC21-21CB81BAA1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6149" y="2893731"/>
            <a:ext cx="2843213" cy="2164556"/>
          </a:xfrm>
          <a:prstGeom prst="rect">
            <a:avLst/>
          </a:prstGeom>
        </p:spPr>
      </p:pic>
      <p:cxnSp>
        <p:nvCxnSpPr>
          <p:cNvPr id="32" name="Connecteur droit avec flèche 31">
            <a:extLst>
              <a:ext uri="{FF2B5EF4-FFF2-40B4-BE49-F238E27FC236}">
                <a16:creationId xmlns:a16="http://schemas.microsoft.com/office/drawing/2014/main" id="{00DCD30D-7BF3-84AB-2D3C-A4892FEEB226}"/>
              </a:ext>
            </a:extLst>
          </p:cNvPr>
          <p:cNvCxnSpPr/>
          <p:nvPr/>
        </p:nvCxnSpPr>
        <p:spPr>
          <a:xfrm>
            <a:off x="4179708" y="3933553"/>
            <a:ext cx="60089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Ellipse 32">
            <a:extLst>
              <a:ext uri="{FF2B5EF4-FFF2-40B4-BE49-F238E27FC236}">
                <a16:creationId xmlns:a16="http://schemas.microsoft.com/office/drawing/2014/main" id="{890C71CF-0F8F-B83D-872D-FB8093818E29}"/>
              </a:ext>
            </a:extLst>
          </p:cNvPr>
          <p:cNvSpPr/>
          <p:nvPr/>
        </p:nvSpPr>
        <p:spPr>
          <a:xfrm>
            <a:off x="5251268" y="2548891"/>
            <a:ext cx="2592977" cy="2569095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CE68C3A6-E687-8B0E-8FB2-55E78702C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CFC45C-3E13-4AC5-9212-E0C9D06839BC}" type="slidenum">
              <a:rPr lang="fr-FR" smtClean="0"/>
              <a:t>9</a:t>
            </a:fld>
            <a:r>
              <a:rPr lang="fr-FR" dirty="0"/>
              <a:t>/25</a:t>
            </a:r>
          </a:p>
        </p:txBody>
      </p:sp>
    </p:spTree>
    <p:extLst>
      <p:ext uri="{BB962C8B-B14F-4D97-AF65-F5344CB8AC3E}">
        <p14:creationId xmlns:p14="http://schemas.microsoft.com/office/powerpoint/2010/main" val="2620977314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Thèm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hèm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26127</TotalTime>
  <Words>884</Words>
  <Application>Microsoft Office PowerPoint</Application>
  <PresentationFormat>Affichage à l'écran (4:3)</PresentationFormat>
  <Paragraphs>206</Paragraphs>
  <Slides>65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65</vt:i4>
      </vt:variant>
    </vt:vector>
  </HeadingPairs>
  <TitlesOfParts>
    <vt:vector size="69" baseType="lpstr">
      <vt:lpstr>Arial</vt:lpstr>
      <vt:lpstr>Calibri</vt:lpstr>
      <vt:lpstr>Calibri Light</vt:lpstr>
      <vt:lpstr>Thème Office</vt:lpstr>
      <vt:lpstr>Implantation stratégique d’une école avec un diagramme de Voronoï</vt:lpstr>
      <vt:lpstr>Sommaire </vt:lpstr>
      <vt:lpstr>I) Implémentation du diagramme de Voronoï</vt:lpstr>
      <vt:lpstr>I) Implémentation du diagramme de Voronoï 1. Structure de donnée « Winged-Edge »</vt:lpstr>
      <vt:lpstr>I) Implémentation du diagramme de Voronoï 1. Structure de donnée « Winged-Edge »</vt:lpstr>
      <vt:lpstr>I) Implémentation du diagramme de Voronoï 1. Structure de donnée « Winged-Edge »</vt:lpstr>
      <vt:lpstr>I) Implémentation du diagramme de Voronoï 2.Méthode incrémentale pour le diagramme de Voronoï</vt:lpstr>
      <vt:lpstr>I) Implémentation du diagramme de Voronoï 2.Méthode incrémentale pour le diagramme de Voronoï</vt:lpstr>
      <vt:lpstr>I) Implémentation du diagramme de Voronoï 2.Méthode incrémentale pour le diagramme de Voronoï</vt:lpstr>
      <vt:lpstr>II) Optimisation de la complexité</vt:lpstr>
      <vt:lpstr>II) Optimisation de la complexité 1. Recherche des plus proches voisins </vt:lpstr>
      <vt:lpstr>II) Optimisation de la complexité 1. Recherche des plus proches voisins </vt:lpstr>
      <vt:lpstr>II) Optimisation de la complexité 1. Recherche des plus proches voisins </vt:lpstr>
      <vt:lpstr>II) Optimisation de la complexité 2. Arbre quaternaire (quad-tree)  et technique de « bucketing »</vt:lpstr>
      <vt:lpstr>II) Optimisation de la complexité 2. Arbre quaternaire (quad-tree)  et technique de « bucketing »</vt:lpstr>
      <vt:lpstr>II) Optimisation de la complexité 2. Arbre quaternaire (quad-tree)  et technique de « bucketing »</vt:lpstr>
      <vt:lpstr>II) Optimisation de la complexité 2. Arbre quaternaire (quad-tree)  et technique de « bucketing »</vt:lpstr>
      <vt:lpstr>II) Optimisation de la complexité 2. Arbre quaternaire (quad-tree)  et technique de « bucketing »</vt:lpstr>
      <vt:lpstr>III) Application dans l’implémentation d’une école </vt:lpstr>
      <vt:lpstr>III) Application dans l’implémentation d’une école  1. Application à l’Auvergne Rhône-Alpes</vt:lpstr>
      <vt:lpstr>III) Application dans l’implémentation d’une école  1. Application à l’Auvergne Rhône-Alpes</vt:lpstr>
      <vt:lpstr>III) Application dans l’implémentation d’une école  1. Application à l’Auvergne Rhône-Alpes</vt:lpstr>
      <vt:lpstr>III) Application dans l’implémentation d’une école  1. Application à l’Auvergne Rhône-Alpes</vt:lpstr>
      <vt:lpstr>III) Application dans l’implémentation d’une école 2. Faiblesses du modèle</vt:lpstr>
      <vt:lpstr>Conclusion</vt:lpstr>
      <vt:lpstr>Annexes Contre-exemple de polygones adjacents</vt:lpstr>
      <vt:lpstr>Annexes Repérage d’un nouveau point</vt:lpstr>
      <vt:lpstr>Annexes Méthode de Shamos &amp; Hoey</vt:lpstr>
      <vt:lpstr>Annexes Utilisation du diagramme sur des pompes à eau </vt:lpstr>
      <vt:lpstr>Références</vt:lpstr>
      <vt:lpstr>Code Paramètres</vt:lpstr>
      <vt:lpstr>Code Mathématiques</vt:lpstr>
      <vt:lpstr>Code Mathématiques</vt:lpstr>
      <vt:lpstr>Code Mathématiques</vt:lpstr>
      <vt:lpstr>Code Données</vt:lpstr>
      <vt:lpstr>Code Données</vt:lpstr>
      <vt:lpstr>Code Données</vt:lpstr>
      <vt:lpstr>Code Données</vt:lpstr>
      <vt:lpstr>Code Données</vt:lpstr>
      <vt:lpstr>Code Données</vt:lpstr>
      <vt:lpstr>Code Données</vt:lpstr>
      <vt:lpstr>Code Données</vt:lpstr>
      <vt:lpstr>Code Données</vt:lpstr>
      <vt:lpstr>Code Données</vt:lpstr>
      <vt:lpstr>Code Données</vt:lpstr>
      <vt:lpstr>Code Données</vt:lpstr>
      <vt:lpstr>Code Données</vt:lpstr>
      <vt:lpstr>Code Données</vt:lpstr>
      <vt:lpstr>Code Données</vt:lpstr>
      <vt:lpstr>Code Voronoï</vt:lpstr>
      <vt:lpstr>Code Voronoï</vt:lpstr>
      <vt:lpstr>Code Voronoï</vt:lpstr>
      <vt:lpstr>Code Voronoï</vt:lpstr>
      <vt:lpstr>Code Voronoï</vt:lpstr>
      <vt:lpstr>Code Voronoï</vt:lpstr>
      <vt:lpstr>Code Voronoï</vt:lpstr>
      <vt:lpstr>Code Optimisations</vt:lpstr>
      <vt:lpstr>Code Optimisations</vt:lpstr>
      <vt:lpstr>Code Optimisations</vt:lpstr>
      <vt:lpstr>Code Optimisations</vt:lpstr>
      <vt:lpstr>Code Optimisations</vt:lpstr>
      <vt:lpstr>Code Optimisations</vt:lpstr>
      <vt:lpstr>Code Optimisations</vt:lpstr>
      <vt:lpstr>Code Main</vt:lpstr>
      <vt:lpstr>Code Main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Implantation stratégique d’une école avec un diagramme de Voronoï</dc:title>
  <dc:creator>Mateo CM</dc:creator>
  <cp:lastModifiedBy>Mateo CM</cp:lastModifiedBy>
  <cp:revision>12</cp:revision>
  <dcterms:created xsi:type="dcterms:W3CDTF">2023-05-15T21:04:33Z</dcterms:created>
  <dcterms:modified xsi:type="dcterms:W3CDTF">2023-06-04T16:51:07Z</dcterms:modified>
</cp:coreProperties>
</file>